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66" r:id="rId3"/>
    <p:sldId id="463" r:id="rId4"/>
    <p:sldId id="462" r:id="rId5"/>
    <p:sldId id="438" r:id="rId6"/>
    <p:sldId id="441" r:id="rId7"/>
    <p:sldId id="443" r:id="rId8"/>
    <p:sldId id="444" r:id="rId9"/>
    <p:sldId id="461" r:id="rId10"/>
    <p:sldId id="464" r:id="rId11"/>
    <p:sldId id="448" r:id="rId12"/>
    <p:sldId id="450" r:id="rId13"/>
    <p:sldId id="453" r:id="rId14"/>
    <p:sldId id="447" r:id="rId15"/>
    <p:sldId id="452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8389E8-3E01-4512-8788-F65D5153C1CB}" type="doc">
      <dgm:prSet loTypeId="urn:microsoft.com/office/officeart/2005/8/layout/chevron1" loCatId="process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4FB3F7C2-E3BE-4B2E-88FB-5BB128E8DD04}">
      <dgm:prSet phldrT="[Text]" custT="1"/>
      <dgm:spPr/>
      <dgm:t>
        <a:bodyPr/>
        <a:lstStyle/>
        <a:p>
          <a:pPr>
            <a:buClr>
              <a:schemeClr val="lt1"/>
            </a:buClr>
            <a:buSzPts val="2400"/>
            <a:buFont typeface="Libre Franklin"/>
            <a:buNone/>
          </a:pPr>
          <a:r>
            <a:rPr lang="cs-CZ" sz="1700" b="1" dirty="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rPr>
            <a:t>Zákon č. 95/2004 Sb. </a:t>
          </a:r>
          <a:r>
            <a:rPr lang="cs-CZ" sz="1700" i="1" dirty="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rPr>
            <a:t>o podmínkách získávání a uznávání odborné způsobilosti a specializované způsobilosti k výkonu zdravotnického povolání lékaře, zubního lékaře a farmaceuta</a:t>
          </a:r>
          <a:endParaRPr lang="cs-CZ" sz="1700" dirty="0"/>
        </a:p>
      </dgm:t>
    </dgm:pt>
    <dgm:pt modelId="{3CA9AD92-466D-41D8-9E0A-41C581C83DEB}" type="parTrans" cxnId="{F954F3B1-C2D5-470B-979D-2662729A2793}">
      <dgm:prSet/>
      <dgm:spPr/>
      <dgm:t>
        <a:bodyPr/>
        <a:lstStyle/>
        <a:p>
          <a:endParaRPr lang="cs-CZ"/>
        </a:p>
      </dgm:t>
    </dgm:pt>
    <dgm:pt modelId="{F819A4A4-BA60-4610-A731-2087B09C3F7F}" type="sibTrans" cxnId="{F954F3B1-C2D5-470B-979D-2662729A2793}">
      <dgm:prSet/>
      <dgm:spPr/>
      <dgm:t>
        <a:bodyPr/>
        <a:lstStyle/>
        <a:p>
          <a:endParaRPr lang="cs-CZ"/>
        </a:p>
      </dgm:t>
    </dgm:pt>
    <dgm:pt modelId="{6B23F4D1-8675-4B3F-88DE-86CBA3C90F43}">
      <dgm:prSet phldrT="[Text]" custT="1"/>
      <dgm:spPr/>
      <dgm:t>
        <a:bodyPr/>
        <a:lstStyle/>
        <a:p>
          <a:pPr>
            <a:buClr>
              <a:schemeClr val="lt1"/>
            </a:buClr>
            <a:buSzPts val="2400"/>
            <a:buFont typeface="Libre Franklin"/>
            <a:buNone/>
          </a:pPr>
          <a:r>
            <a:rPr lang="cs-CZ" sz="1400" b="1" dirty="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rPr>
            <a:t>Vyhlášky: </a:t>
          </a:r>
          <a:r>
            <a:rPr lang="cs-CZ" sz="1400" b="1" i="0" u="none" strike="noStrike" cap="none" dirty="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rPr>
            <a:t>221/2018</a:t>
          </a:r>
          <a:r>
            <a:rPr lang="cs-CZ" sz="1400" b="0" i="0" u="none" strike="noStrike" cap="none" dirty="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rPr>
            <a:t> Sb. o vzdělávání v základních kmenech</a:t>
          </a:r>
        </a:p>
        <a:p>
          <a:r>
            <a:rPr lang="cs-CZ" sz="1400" b="1" i="0" u="none" strike="noStrike" cap="none" dirty="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rPr>
            <a:t>152/2018 </a:t>
          </a:r>
          <a:r>
            <a:rPr lang="cs-CZ" sz="1400" b="0" i="0" u="none" strike="noStrike" cap="none" dirty="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rPr>
            <a:t>Sb. o nástavbových oborech</a:t>
          </a:r>
        </a:p>
        <a:p>
          <a:r>
            <a:rPr lang="cs-CZ" sz="1400" b="1" i="0" u="none" strike="noStrike" cap="none" dirty="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rPr>
            <a:t>324/2018</a:t>
          </a:r>
          <a:r>
            <a:rPr lang="cs-CZ" sz="1400" b="0" i="0" u="none" strike="noStrike" cap="none" dirty="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rPr>
            <a:t> Sb. o zkouškách lékařů, zubních lékařů a farmaceutů</a:t>
          </a:r>
          <a:endParaRPr lang="cs-CZ" sz="1400" dirty="0"/>
        </a:p>
      </dgm:t>
    </dgm:pt>
    <dgm:pt modelId="{915B685A-AB73-438F-B2B4-77D80B04CC4F}" type="parTrans" cxnId="{2356951C-7AEE-4C1A-982C-9AFDBC180C50}">
      <dgm:prSet/>
      <dgm:spPr/>
      <dgm:t>
        <a:bodyPr/>
        <a:lstStyle/>
        <a:p>
          <a:endParaRPr lang="cs-CZ"/>
        </a:p>
      </dgm:t>
    </dgm:pt>
    <dgm:pt modelId="{7359C3C9-4C38-495A-9F3B-7AFCF1688357}" type="sibTrans" cxnId="{2356951C-7AEE-4C1A-982C-9AFDBC180C50}">
      <dgm:prSet/>
      <dgm:spPr/>
      <dgm:t>
        <a:bodyPr/>
        <a:lstStyle/>
        <a:p>
          <a:endParaRPr lang="cs-CZ"/>
        </a:p>
      </dgm:t>
    </dgm:pt>
    <dgm:pt modelId="{BAB0E598-80D6-498E-B6E4-3A6989CF4381}">
      <dgm:prSet custT="1"/>
      <dgm:spPr/>
      <dgm:t>
        <a:bodyPr/>
        <a:lstStyle/>
        <a:p>
          <a:r>
            <a:rPr lang="cs-CZ"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rPr>
            <a:t>Postup plnění praxe kmene vychází z vyhlášky č. 221/2018  Novelizovaná vyhláškou č. 397/2020</a:t>
          </a:r>
          <a:endParaRPr lang="cs-CZ" sz="1400" b="0" i="0" u="none" strike="noStrike" cap="none" dirty="0">
            <a:solidFill>
              <a:schemeClr val="lt1"/>
            </a:solidFill>
            <a:latin typeface="Libre Franklin"/>
            <a:ea typeface="Libre Franklin"/>
            <a:cs typeface="Libre Franklin"/>
            <a:sym typeface="Libre Franklin"/>
          </a:endParaRPr>
        </a:p>
      </dgm:t>
    </dgm:pt>
    <dgm:pt modelId="{F5BB6FEA-060A-40A8-97D5-3BB36A1C5FF6}" type="parTrans" cxnId="{D895BA7B-7400-4E3D-89A0-2697684D08E4}">
      <dgm:prSet/>
      <dgm:spPr/>
      <dgm:t>
        <a:bodyPr/>
        <a:lstStyle/>
        <a:p>
          <a:endParaRPr lang="cs-CZ"/>
        </a:p>
      </dgm:t>
    </dgm:pt>
    <dgm:pt modelId="{C4D0454D-88CB-473F-9F09-A61C8EA0E50D}" type="sibTrans" cxnId="{D895BA7B-7400-4E3D-89A0-2697684D08E4}">
      <dgm:prSet/>
      <dgm:spPr/>
      <dgm:t>
        <a:bodyPr/>
        <a:lstStyle/>
        <a:p>
          <a:endParaRPr lang="cs-CZ"/>
        </a:p>
      </dgm:t>
    </dgm:pt>
    <dgm:pt modelId="{2E67CB5B-85AD-44B9-B6C1-43CA7374FC56}" type="pres">
      <dgm:prSet presAssocID="{A38389E8-3E01-4512-8788-F65D5153C1CB}" presName="Name0" presStyleCnt="0">
        <dgm:presLayoutVars>
          <dgm:dir/>
          <dgm:animLvl val="lvl"/>
          <dgm:resizeHandles val="exact"/>
        </dgm:presLayoutVars>
      </dgm:prSet>
      <dgm:spPr/>
    </dgm:pt>
    <dgm:pt modelId="{D5DB5555-9A32-41DB-A42C-BA1F0E72B891}" type="pres">
      <dgm:prSet presAssocID="{4FB3F7C2-E3BE-4B2E-88FB-5BB128E8DD04}" presName="parTxOnly" presStyleLbl="node1" presStyleIdx="0" presStyleCnt="3" custScaleX="215823" custScaleY="203423">
        <dgm:presLayoutVars>
          <dgm:chMax val="0"/>
          <dgm:chPref val="0"/>
          <dgm:bulletEnabled val="1"/>
        </dgm:presLayoutVars>
      </dgm:prSet>
      <dgm:spPr/>
    </dgm:pt>
    <dgm:pt modelId="{0065423A-E290-4378-9E4F-041F6B52DE91}" type="pres">
      <dgm:prSet presAssocID="{F819A4A4-BA60-4610-A731-2087B09C3F7F}" presName="parTxOnlySpace" presStyleCnt="0"/>
      <dgm:spPr/>
    </dgm:pt>
    <dgm:pt modelId="{E5727E8B-7E36-47BD-816A-11105DBAC262}" type="pres">
      <dgm:prSet presAssocID="{6B23F4D1-8675-4B3F-88DE-86CBA3C90F43}" presName="parTxOnly" presStyleLbl="node1" presStyleIdx="1" presStyleCnt="3" custScaleX="170432" custScaleY="204895">
        <dgm:presLayoutVars>
          <dgm:chMax val="0"/>
          <dgm:chPref val="0"/>
          <dgm:bulletEnabled val="1"/>
        </dgm:presLayoutVars>
      </dgm:prSet>
      <dgm:spPr/>
    </dgm:pt>
    <dgm:pt modelId="{227F60C6-C662-4FC9-9ECC-6C9614A1401E}" type="pres">
      <dgm:prSet presAssocID="{7359C3C9-4C38-495A-9F3B-7AFCF1688357}" presName="parTxOnlySpace" presStyleCnt="0"/>
      <dgm:spPr/>
    </dgm:pt>
    <dgm:pt modelId="{27D7A4F0-3EDD-4FAD-B4A0-812A02976E26}" type="pres">
      <dgm:prSet presAssocID="{BAB0E598-80D6-498E-B6E4-3A6989CF4381}" presName="parTxOnly" presStyleLbl="node1" presStyleIdx="2" presStyleCnt="3" custScaleX="119922" custScaleY="190594">
        <dgm:presLayoutVars>
          <dgm:chMax val="0"/>
          <dgm:chPref val="0"/>
          <dgm:bulletEnabled val="1"/>
        </dgm:presLayoutVars>
      </dgm:prSet>
      <dgm:spPr/>
    </dgm:pt>
  </dgm:ptLst>
  <dgm:cxnLst>
    <dgm:cxn modelId="{8525FA11-170E-41E6-9B95-256D16EC24AF}" type="presOf" srcId="{A38389E8-3E01-4512-8788-F65D5153C1CB}" destId="{2E67CB5B-85AD-44B9-B6C1-43CA7374FC56}" srcOrd="0" destOrd="0" presId="urn:microsoft.com/office/officeart/2005/8/layout/chevron1"/>
    <dgm:cxn modelId="{2356951C-7AEE-4C1A-982C-9AFDBC180C50}" srcId="{A38389E8-3E01-4512-8788-F65D5153C1CB}" destId="{6B23F4D1-8675-4B3F-88DE-86CBA3C90F43}" srcOrd="1" destOrd="0" parTransId="{915B685A-AB73-438F-B2B4-77D80B04CC4F}" sibTransId="{7359C3C9-4C38-495A-9F3B-7AFCF1688357}"/>
    <dgm:cxn modelId="{71B9162A-0271-4685-9A26-AB4CB63E0B59}" type="presOf" srcId="{BAB0E598-80D6-498E-B6E4-3A6989CF4381}" destId="{27D7A4F0-3EDD-4FAD-B4A0-812A02976E26}" srcOrd="0" destOrd="0" presId="urn:microsoft.com/office/officeart/2005/8/layout/chevron1"/>
    <dgm:cxn modelId="{9A5E6F2E-8C04-48E2-B7CE-131A2232EB83}" type="presOf" srcId="{4FB3F7C2-E3BE-4B2E-88FB-5BB128E8DD04}" destId="{D5DB5555-9A32-41DB-A42C-BA1F0E72B891}" srcOrd="0" destOrd="0" presId="urn:microsoft.com/office/officeart/2005/8/layout/chevron1"/>
    <dgm:cxn modelId="{D895BA7B-7400-4E3D-89A0-2697684D08E4}" srcId="{A38389E8-3E01-4512-8788-F65D5153C1CB}" destId="{BAB0E598-80D6-498E-B6E4-3A6989CF4381}" srcOrd="2" destOrd="0" parTransId="{F5BB6FEA-060A-40A8-97D5-3BB36A1C5FF6}" sibTransId="{C4D0454D-88CB-473F-9F09-A61C8EA0E50D}"/>
    <dgm:cxn modelId="{F954F3B1-C2D5-470B-979D-2662729A2793}" srcId="{A38389E8-3E01-4512-8788-F65D5153C1CB}" destId="{4FB3F7C2-E3BE-4B2E-88FB-5BB128E8DD04}" srcOrd="0" destOrd="0" parTransId="{3CA9AD92-466D-41D8-9E0A-41C581C83DEB}" sibTransId="{F819A4A4-BA60-4610-A731-2087B09C3F7F}"/>
    <dgm:cxn modelId="{36C1E3FD-CDB2-4C67-8D4D-81E1041A901E}" type="presOf" srcId="{6B23F4D1-8675-4B3F-88DE-86CBA3C90F43}" destId="{E5727E8B-7E36-47BD-816A-11105DBAC262}" srcOrd="0" destOrd="0" presId="urn:microsoft.com/office/officeart/2005/8/layout/chevron1"/>
    <dgm:cxn modelId="{10DCE87D-BB77-4871-8D5C-3CB8F1325C98}" type="presParOf" srcId="{2E67CB5B-85AD-44B9-B6C1-43CA7374FC56}" destId="{D5DB5555-9A32-41DB-A42C-BA1F0E72B891}" srcOrd="0" destOrd="0" presId="urn:microsoft.com/office/officeart/2005/8/layout/chevron1"/>
    <dgm:cxn modelId="{E7161071-4503-41F3-87AA-02C6CE10D7E6}" type="presParOf" srcId="{2E67CB5B-85AD-44B9-B6C1-43CA7374FC56}" destId="{0065423A-E290-4378-9E4F-041F6B52DE91}" srcOrd="1" destOrd="0" presId="urn:microsoft.com/office/officeart/2005/8/layout/chevron1"/>
    <dgm:cxn modelId="{140567DF-7D52-47D2-955F-26C7ABC86949}" type="presParOf" srcId="{2E67CB5B-85AD-44B9-B6C1-43CA7374FC56}" destId="{E5727E8B-7E36-47BD-816A-11105DBAC262}" srcOrd="2" destOrd="0" presId="urn:microsoft.com/office/officeart/2005/8/layout/chevron1"/>
    <dgm:cxn modelId="{DE83CE4A-93B7-4B6C-AE2E-F46E8A5C2D5E}" type="presParOf" srcId="{2E67CB5B-85AD-44B9-B6C1-43CA7374FC56}" destId="{227F60C6-C662-4FC9-9ECC-6C9614A1401E}" srcOrd="3" destOrd="0" presId="urn:microsoft.com/office/officeart/2005/8/layout/chevron1"/>
    <dgm:cxn modelId="{07E8A937-5F41-4A54-B104-9FD196AE93CD}" type="presParOf" srcId="{2E67CB5B-85AD-44B9-B6C1-43CA7374FC56}" destId="{27D7A4F0-3EDD-4FAD-B4A0-812A02976E26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2935E4-A92B-48A9-9A3F-9B189184B450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2820CAA8-9D1F-42A6-B666-0EB89BEFA168}">
      <dgm:prSet custT="1"/>
      <dgm:spPr/>
      <dgm:t>
        <a:bodyPr/>
        <a:lstStyle/>
        <a:p>
          <a:r>
            <a:rPr lang="cs-CZ" sz="2000" b="1" dirty="0">
              <a:latin typeface="Libre Franklin" pitchFamily="2" charset="-18"/>
            </a:rPr>
            <a:t>Odborná způsobilost</a:t>
          </a:r>
          <a:r>
            <a:rPr lang="cs-CZ" sz="2000" dirty="0">
              <a:latin typeface="Libre Franklin" pitchFamily="2" charset="-18"/>
            </a:rPr>
            <a:t> </a:t>
          </a:r>
        </a:p>
      </dgm:t>
    </dgm:pt>
    <dgm:pt modelId="{F1C48538-0437-4466-ADDE-A1FA380B3AEA}" type="parTrans" cxnId="{94B3D59D-12F7-42CE-8099-C8539C543E36}">
      <dgm:prSet/>
      <dgm:spPr/>
      <dgm:t>
        <a:bodyPr/>
        <a:lstStyle/>
        <a:p>
          <a:endParaRPr lang="cs-CZ"/>
        </a:p>
      </dgm:t>
    </dgm:pt>
    <dgm:pt modelId="{A30C0DD2-5AFE-4B8C-A5CD-782A1B91C681}" type="sibTrans" cxnId="{94B3D59D-12F7-42CE-8099-C8539C543E36}">
      <dgm:prSet/>
      <dgm:spPr/>
      <dgm:t>
        <a:bodyPr/>
        <a:lstStyle/>
        <a:p>
          <a:endParaRPr lang="cs-CZ"/>
        </a:p>
      </dgm:t>
    </dgm:pt>
    <dgm:pt modelId="{1F03E84B-1A3A-4A13-8FEB-E34A8665B287}">
      <dgm:prSet custT="1"/>
      <dgm:spPr/>
      <dgm:t>
        <a:bodyPr/>
        <a:lstStyle/>
        <a:p>
          <a:r>
            <a:rPr lang="cs-CZ" sz="1600" dirty="0">
              <a:latin typeface="Libre Franklin" pitchFamily="2" charset="-18"/>
            </a:rPr>
            <a:t>k výkonu povolání lékaře se získává absolvováním nejméně šestiletého prezenčního studia, které obsahuje teoretickou a praktickou výuku v akreditovaném zdravotnickém magisterském studijním programu všeobecné lékařství.</a:t>
          </a:r>
        </a:p>
      </dgm:t>
    </dgm:pt>
    <dgm:pt modelId="{A8589331-8BE8-486A-A556-EA1BC73AC27F}" type="parTrans" cxnId="{6DBB3EF6-92E4-446D-B360-875844EB2095}">
      <dgm:prSet/>
      <dgm:spPr/>
      <dgm:t>
        <a:bodyPr/>
        <a:lstStyle/>
        <a:p>
          <a:endParaRPr lang="cs-CZ"/>
        </a:p>
      </dgm:t>
    </dgm:pt>
    <dgm:pt modelId="{7A2BF90E-7EAF-4729-A330-0765DCEA5021}" type="sibTrans" cxnId="{6DBB3EF6-92E4-446D-B360-875844EB2095}">
      <dgm:prSet/>
      <dgm:spPr/>
      <dgm:t>
        <a:bodyPr/>
        <a:lstStyle/>
        <a:p>
          <a:endParaRPr lang="cs-CZ"/>
        </a:p>
      </dgm:t>
    </dgm:pt>
    <dgm:pt modelId="{CFB86EDC-5FF3-4FCA-8FA3-E39C742C9302}">
      <dgm:prSet custT="1"/>
      <dgm:spPr/>
      <dgm:t>
        <a:bodyPr/>
        <a:lstStyle/>
        <a:p>
          <a:r>
            <a:rPr lang="cs-CZ" sz="2000" b="1" dirty="0">
              <a:latin typeface="Libre Franklin" pitchFamily="2" charset="-18"/>
            </a:rPr>
            <a:t>Specializovaná způsobilost </a:t>
          </a:r>
          <a:endParaRPr lang="cs-CZ" sz="2000" dirty="0">
            <a:latin typeface="Libre Franklin" pitchFamily="2" charset="-18"/>
          </a:endParaRPr>
        </a:p>
      </dgm:t>
    </dgm:pt>
    <dgm:pt modelId="{CD073DB1-02BC-4F39-BEDE-6B553C1971FE}" type="parTrans" cxnId="{BE86138D-029A-47D4-B8B0-00DDB858B2B7}">
      <dgm:prSet/>
      <dgm:spPr/>
      <dgm:t>
        <a:bodyPr/>
        <a:lstStyle/>
        <a:p>
          <a:endParaRPr lang="cs-CZ"/>
        </a:p>
      </dgm:t>
    </dgm:pt>
    <dgm:pt modelId="{8008EF6E-4ABC-4F17-A2D1-E1CCC8BB40D8}" type="sibTrans" cxnId="{BE86138D-029A-47D4-B8B0-00DDB858B2B7}">
      <dgm:prSet/>
      <dgm:spPr/>
      <dgm:t>
        <a:bodyPr/>
        <a:lstStyle/>
        <a:p>
          <a:endParaRPr lang="cs-CZ"/>
        </a:p>
      </dgm:t>
    </dgm:pt>
    <dgm:pt modelId="{3ADA4BF8-AD32-4896-9456-65C0420CDA0A}">
      <dgm:prSet custT="1"/>
      <dgm:spPr/>
      <dgm:t>
        <a:bodyPr/>
        <a:lstStyle/>
        <a:p>
          <a:r>
            <a:rPr lang="cs-CZ" sz="1600" dirty="0">
              <a:latin typeface="Libre Franklin" pitchFamily="2" charset="-18"/>
            </a:rPr>
            <a:t>se získává úspěšným ukončením specializačního vzdělávání atestační zkouškou (§ 19 až 21), na jejímž základě je lékaři vydán ministerstvem diplom o specializaci v příslušném specializačním oboru</a:t>
          </a:r>
        </a:p>
      </dgm:t>
    </dgm:pt>
    <dgm:pt modelId="{7063EF7A-2509-40B3-A63E-6121A08F9BD6}" type="parTrans" cxnId="{C359726C-041D-4868-81E9-69B2F2A30ABE}">
      <dgm:prSet/>
      <dgm:spPr/>
      <dgm:t>
        <a:bodyPr/>
        <a:lstStyle/>
        <a:p>
          <a:endParaRPr lang="cs-CZ"/>
        </a:p>
      </dgm:t>
    </dgm:pt>
    <dgm:pt modelId="{AE7A2F10-5D55-4DE9-AB8A-876D55FA36FC}" type="sibTrans" cxnId="{C359726C-041D-4868-81E9-69B2F2A30ABE}">
      <dgm:prSet/>
      <dgm:spPr/>
      <dgm:t>
        <a:bodyPr/>
        <a:lstStyle/>
        <a:p>
          <a:endParaRPr lang="cs-CZ"/>
        </a:p>
      </dgm:t>
    </dgm:pt>
    <dgm:pt modelId="{C9C76288-639B-4D54-8A5A-ED4DF71FFEE6}" type="pres">
      <dgm:prSet presAssocID="{002935E4-A92B-48A9-9A3F-9B189184B450}" presName="Name0" presStyleCnt="0">
        <dgm:presLayoutVars>
          <dgm:dir/>
          <dgm:animLvl val="lvl"/>
          <dgm:resizeHandles val="exact"/>
        </dgm:presLayoutVars>
      </dgm:prSet>
      <dgm:spPr/>
    </dgm:pt>
    <dgm:pt modelId="{4236618D-7ECE-476B-A3AB-993FD62B3D06}" type="pres">
      <dgm:prSet presAssocID="{2820CAA8-9D1F-42A6-B666-0EB89BEFA168}" presName="linNode" presStyleCnt="0"/>
      <dgm:spPr/>
    </dgm:pt>
    <dgm:pt modelId="{BF7F702F-7C2F-4A13-AD33-9709025A2559}" type="pres">
      <dgm:prSet presAssocID="{2820CAA8-9D1F-42A6-B666-0EB89BEFA168}" presName="parentText" presStyleLbl="node1" presStyleIdx="0" presStyleCnt="2" custLinFactNeighborY="-749">
        <dgm:presLayoutVars>
          <dgm:chMax val="1"/>
          <dgm:bulletEnabled val="1"/>
        </dgm:presLayoutVars>
      </dgm:prSet>
      <dgm:spPr/>
    </dgm:pt>
    <dgm:pt modelId="{7BD9E92C-38C6-444C-83EA-3B28DA2D2F5A}" type="pres">
      <dgm:prSet presAssocID="{2820CAA8-9D1F-42A6-B666-0EB89BEFA168}" presName="descendantText" presStyleLbl="alignAccFollowNode1" presStyleIdx="0" presStyleCnt="2">
        <dgm:presLayoutVars>
          <dgm:bulletEnabled val="1"/>
        </dgm:presLayoutVars>
      </dgm:prSet>
      <dgm:spPr/>
    </dgm:pt>
    <dgm:pt modelId="{E5EA0999-3777-4B7E-B912-D757F07DF765}" type="pres">
      <dgm:prSet presAssocID="{A30C0DD2-5AFE-4B8C-A5CD-782A1B91C681}" presName="sp" presStyleCnt="0"/>
      <dgm:spPr/>
    </dgm:pt>
    <dgm:pt modelId="{F0C45B4F-1E26-4048-9C7E-1A0A9CAB5435}" type="pres">
      <dgm:prSet presAssocID="{CFB86EDC-5FF3-4FCA-8FA3-E39C742C9302}" presName="linNode" presStyleCnt="0"/>
      <dgm:spPr/>
    </dgm:pt>
    <dgm:pt modelId="{A1313159-6A60-441D-8DB1-22A62B502442}" type="pres">
      <dgm:prSet presAssocID="{CFB86EDC-5FF3-4FCA-8FA3-E39C742C9302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16C4CCCB-D866-4F86-9115-61A93642F566}" type="pres">
      <dgm:prSet presAssocID="{CFB86EDC-5FF3-4FCA-8FA3-E39C742C9302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B1EF7E22-2C9E-4EDB-86A6-2A38DAFF0FCE}" type="presOf" srcId="{1F03E84B-1A3A-4A13-8FEB-E34A8665B287}" destId="{7BD9E92C-38C6-444C-83EA-3B28DA2D2F5A}" srcOrd="0" destOrd="0" presId="urn:microsoft.com/office/officeart/2005/8/layout/vList5"/>
    <dgm:cxn modelId="{C359726C-041D-4868-81E9-69B2F2A30ABE}" srcId="{CFB86EDC-5FF3-4FCA-8FA3-E39C742C9302}" destId="{3ADA4BF8-AD32-4896-9456-65C0420CDA0A}" srcOrd="0" destOrd="0" parTransId="{7063EF7A-2509-40B3-A63E-6121A08F9BD6}" sibTransId="{AE7A2F10-5D55-4DE9-AB8A-876D55FA36FC}"/>
    <dgm:cxn modelId="{BE86138D-029A-47D4-B8B0-00DDB858B2B7}" srcId="{002935E4-A92B-48A9-9A3F-9B189184B450}" destId="{CFB86EDC-5FF3-4FCA-8FA3-E39C742C9302}" srcOrd="1" destOrd="0" parTransId="{CD073DB1-02BC-4F39-BEDE-6B553C1971FE}" sibTransId="{8008EF6E-4ABC-4F17-A2D1-E1CCC8BB40D8}"/>
    <dgm:cxn modelId="{94B3D59D-12F7-42CE-8099-C8539C543E36}" srcId="{002935E4-A92B-48A9-9A3F-9B189184B450}" destId="{2820CAA8-9D1F-42A6-B666-0EB89BEFA168}" srcOrd="0" destOrd="0" parTransId="{F1C48538-0437-4466-ADDE-A1FA380B3AEA}" sibTransId="{A30C0DD2-5AFE-4B8C-A5CD-782A1B91C681}"/>
    <dgm:cxn modelId="{A94076A6-79DD-4825-B506-90F5A4C146D4}" type="presOf" srcId="{3ADA4BF8-AD32-4896-9456-65C0420CDA0A}" destId="{16C4CCCB-D866-4F86-9115-61A93642F566}" srcOrd="0" destOrd="0" presId="urn:microsoft.com/office/officeart/2005/8/layout/vList5"/>
    <dgm:cxn modelId="{DD5EC7CB-A924-456F-94C3-62561E0566D6}" type="presOf" srcId="{002935E4-A92B-48A9-9A3F-9B189184B450}" destId="{C9C76288-639B-4D54-8A5A-ED4DF71FFEE6}" srcOrd="0" destOrd="0" presId="urn:microsoft.com/office/officeart/2005/8/layout/vList5"/>
    <dgm:cxn modelId="{6B4811EC-1457-4D8E-A73F-EE266178E211}" type="presOf" srcId="{CFB86EDC-5FF3-4FCA-8FA3-E39C742C9302}" destId="{A1313159-6A60-441D-8DB1-22A62B502442}" srcOrd="0" destOrd="0" presId="urn:microsoft.com/office/officeart/2005/8/layout/vList5"/>
    <dgm:cxn modelId="{6DBB3EF6-92E4-446D-B360-875844EB2095}" srcId="{2820CAA8-9D1F-42A6-B666-0EB89BEFA168}" destId="{1F03E84B-1A3A-4A13-8FEB-E34A8665B287}" srcOrd="0" destOrd="0" parTransId="{A8589331-8BE8-486A-A556-EA1BC73AC27F}" sibTransId="{7A2BF90E-7EAF-4729-A330-0765DCEA5021}"/>
    <dgm:cxn modelId="{3520EAFD-F49E-44FA-B3DF-AD4735444607}" type="presOf" srcId="{2820CAA8-9D1F-42A6-B666-0EB89BEFA168}" destId="{BF7F702F-7C2F-4A13-AD33-9709025A2559}" srcOrd="0" destOrd="0" presId="urn:microsoft.com/office/officeart/2005/8/layout/vList5"/>
    <dgm:cxn modelId="{110B90F1-C8BD-49FF-906C-9BDE1B89065B}" type="presParOf" srcId="{C9C76288-639B-4D54-8A5A-ED4DF71FFEE6}" destId="{4236618D-7ECE-476B-A3AB-993FD62B3D06}" srcOrd="0" destOrd="0" presId="urn:microsoft.com/office/officeart/2005/8/layout/vList5"/>
    <dgm:cxn modelId="{CCE80865-018F-4EA6-BD3F-3AA31F9ED44D}" type="presParOf" srcId="{4236618D-7ECE-476B-A3AB-993FD62B3D06}" destId="{BF7F702F-7C2F-4A13-AD33-9709025A2559}" srcOrd="0" destOrd="0" presId="urn:microsoft.com/office/officeart/2005/8/layout/vList5"/>
    <dgm:cxn modelId="{2B869E8F-4F75-497E-889B-A2DD5DEE29B7}" type="presParOf" srcId="{4236618D-7ECE-476B-A3AB-993FD62B3D06}" destId="{7BD9E92C-38C6-444C-83EA-3B28DA2D2F5A}" srcOrd="1" destOrd="0" presId="urn:microsoft.com/office/officeart/2005/8/layout/vList5"/>
    <dgm:cxn modelId="{20C66D0C-BEBB-4CC7-92A9-1548322061A1}" type="presParOf" srcId="{C9C76288-639B-4D54-8A5A-ED4DF71FFEE6}" destId="{E5EA0999-3777-4B7E-B912-D757F07DF765}" srcOrd="1" destOrd="0" presId="urn:microsoft.com/office/officeart/2005/8/layout/vList5"/>
    <dgm:cxn modelId="{B2437014-312C-4A67-99EB-C7857E0D622E}" type="presParOf" srcId="{C9C76288-639B-4D54-8A5A-ED4DF71FFEE6}" destId="{F0C45B4F-1E26-4048-9C7E-1A0A9CAB5435}" srcOrd="2" destOrd="0" presId="urn:microsoft.com/office/officeart/2005/8/layout/vList5"/>
    <dgm:cxn modelId="{C4D35741-3CD0-410E-A250-905EF2BF0588}" type="presParOf" srcId="{F0C45B4F-1E26-4048-9C7E-1A0A9CAB5435}" destId="{A1313159-6A60-441D-8DB1-22A62B502442}" srcOrd="0" destOrd="0" presId="urn:microsoft.com/office/officeart/2005/8/layout/vList5"/>
    <dgm:cxn modelId="{75DE13FA-3A72-46D0-94CD-D345A2558633}" type="presParOf" srcId="{F0C45B4F-1E26-4048-9C7E-1A0A9CAB5435}" destId="{16C4CCCB-D866-4F86-9115-61A93642F56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DA7AED-5005-469E-A110-1C0F53D5D53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CEEEBB2-59F3-4606-97BD-2B80CF5CB013}">
      <dgm:prSet phldrT="[Text]"/>
      <dgm:spPr/>
      <dgm:t>
        <a:bodyPr/>
        <a:lstStyle/>
        <a:p>
          <a:r>
            <a:rPr lang="cs-CZ" dirty="0"/>
            <a:t>Odborná způsobilost </a:t>
          </a:r>
        </a:p>
      </dgm:t>
    </dgm:pt>
    <dgm:pt modelId="{E24690F8-66C3-456D-A4FC-1DC69BDB6C54}" type="parTrans" cxnId="{59213E34-094E-4B4E-89DE-AB3E4355822E}">
      <dgm:prSet/>
      <dgm:spPr/>
      <dgm:t>
        <a:bodyPr/>
        <a:lstStyle/>
        <a:p>
          <a:endParaRPr lang="cs-CZ"/>
        </a:p>
      </dgm:t>
    </dgm:pt>
    <dgm:pt modelId="{1BA3395C-0C7A-4254-804E-7FFDF5413557}" type="sibTrans" cxnId="{59213E34-094E-4B4E-89DE-AB3E4355822E}">
      <dgm:prSet/>
      <dgm:spPr/>
      <dgm:t>
        <a:bodyPr/>
        <a:lstStyle/>
        <a:p>
          <a:endParaRPr lang="cs-CZ"/>
        </a:p>
      </dgm:t>
    </dgm:pt>
    <dgm:pt modelId="{FB072504-885D-4CE0-B804-5DBA62A92220}">
      <dgm:prSet phldrT="[Text]"/>
      <dgm:spPr/>
      <dgm:t>
        <a:bodyPr/>
        <a:lstStyle/>
        <a:p>
          <a:r>
            <a:rPr lang="cs-CZ" dirty="0"/>
            <a:t>Specializovaná způsobilost A</a:t>
          </a:r>
        </a:p>
      </dgm:t>
    </dgm:pt>
    <dgm:pt modelId="{A1FBFFA6-1391-45B8-A651-399443D213C5}" type="parTrans" cxnId="{0EA71351-F4C5-47F1-B961-C89CEE18BFD0}">
      <dgm:prSet/>
      <dgm:spPr/>
      <dgm:t>
        <a:bodyPr/>
        <a:lstStyle/>
        <a:p>
          <a:endParaRPr lang="cs-CZ"/>
        </a:p>
      </dgm:t>
    </dgm:pt>
    <dgm:pt modelId="{89A904C2-B739-4B00-9F70-2552A535A710}" type="sibTrans" cxnId="{0EA71351-F4C5-47F1-B961-C89CEE18BFD0}">
      <dgm:prSet/>
      <dgm:spPr/>
      <dgm:t>
        <a:bodyPr/>
        <a:lstStyle/>
        <a:p>
          <a:endParaRPr lang="cs-CZ"/>
        </a:p>
      </dgm:t>
    </dgm:pt>
    <dgm:pt modelId="{7D3CC49C-C832-4C02-8AD5-6FB02D40C336}">
      <dgm:prSet phldrT="[Text]"/>
      <dgm:spPr/>
      <dgm:t>
        <a:bodyPr/>
        <a:lstStyle/>
        <a:p>
          <a:r>
            <a:rPr lang="cs-CZ" dirty="0"/>
            <a:t>Certifikovaný kurz A1</a:t>
          </a:r>
        </a:p>
      </dgm:t>
    </dgm:pt>
    <dgm:pt modelId="{97869955-FE7D-4EDA-AE41-7029C65CF98E}" type="parTrans" cxnId="{73329F27-0DC3-46AE-AB7C-A05765791703}">
      <dgm:prSet/>
      <dgm:spPr/>
      <dgm:t>
        <a:bodyPr/>
        <a:lstStyle/>
        <a:p>
          <a:endParaRPr lang="cs-CZ"/>
        </a:p>
      </dgm:t>
    </dgm:pt>
    <dgm:pt modelId="{8638CF04-9C44-4BA3-BD9E-20F0091DEBBB}" type="sibTrans" cxnId="{73329F27-0DC3-46AE-AB7C-A05765791703}">
      <dgm:prSet/>
      <dgm:spPr/>
      <dgm:t>
        <a:bodyPr/>
        <a:lstStyle/>
        <a:p>
          <a:endParaRPr lang="cs-CZ"/>
        </a:p>
      </dgm:t>
    </dgm:pt>
    <dgm:pt modelId="{7333887B-49FC-4090-85C5-0B99EFBC9F6D}">
      <dgm:prSet phldrT="[Text]"/>
      <dgm:spPr/>
      <dgm:t>
        <a:bodyPr/>
        <a:lstStyle/>
        <a:p>
          <a:r>
            <a:rPr lang="cs-CZ" dirty="0" err="1"/>
            <a:t>Ceritfikovaný</a:t>
          </a:r>
          <a:r>
            <a:rPr lang="cs-CZ" dirty="0"/>
            <a:t> kurz A2</a:t>
          </a:r>
        </a:p>
      </dgm:t>
    </dgm:pt>
    <dgm:pt modelId="{E57C66DE-8B68-4429-AE60-DECA6E2F22AB}" type="parTrans" cxnId="{AA022738-4863-4C1A-BD6E-4C331C464299}">
      <dgm:prSet/>
      <dgm:spPr/>
      <dgm:t>
        <a:bodyPr/>
        <a:lstStyle/>
        <a:p>
          <a:endParaRPr lang="cs-CZ"/>
        </a:p>
      </dgm:t>
    </dgm:pt>
    <dgm:pt modelId="{2A55852D-761E-4772-B827-E2CB1397A965}" type="sibTrans" cxnId="{AA022738-4863-4C1A-BD6E-4C331C464299}">
      <dgm:prSet/>
      <dgm:spPr/>
      <dgm:t>
        <a:bodyPr/>
        <a:lstStyle/>
        <a:p>
          <a:endParaRPr lang="cs-CZ"/>
        </a:p>
      </dgm:t>
    </dgm:pt>
    <dgm:pt modelId="{F5C34CAC-26F5-4C8C-901D-3FAE1447C916}">
      <dgm:prSet phldrT="[Text]"/>
      <dgm:spPr/>
      <dgm:t>
        <a:bodyPr/>
        <a:lstStyle/>
        <a:p>
          <a:r>
            <a:rPr lang="cs-CZ" dirty="0"/>
            <a:t>Specializovaná způsobilost B</a:t>
          </a:r>
        </a:p>
      </dgm:t>
    </dgm:pt>
    <dgm:pt modelId="{5533B548-3E88-4280-A93B-99C234BE76D9}" type="parTrans" cxnId="{AA1FEEC8-B29A-4EF8-BA12-F0103473F1C0}">
      <dgm:prSet/>
      <dgm:spPr/>
      <dgm:t>
        <a:bodyPr/>
        <a:lstStyle/>
        <a:p>
          <a:endParaRPr lang="cs-CZ"/>
        </a:p>
      </dgm:t>
    </dgm:pt>
    <dgm:pt modelId="{0FE9DE0C-30A7-4A0C-8F92-A30A9F59E65C}" type="sibTrans" cxnId="{AA1FEEC8-B29A-4EF8-BA12-F0103473F1C0}">
      <dgm:prSet/>
      <dgm:spPr/>
      <dgm:t>
        <a:bodyPr/>
        <a:lstStyle/>
        <a:p>
          <a:endParaRPr lang="cs-CZ"/>
        </a:p>
      </dgm:t>
    </dgm:pt>
    <dgm:pt modelId="{F4D44CD3-ACEF-4801-AF47-DFAAC7850DFB}">
      <dgm:prSet phldrT="[Text]"/>
      <dgm:spPr/>
      <dgm:t>
        <a:bodyPr/>
        <a:lstStyle/>
        <a:p>
          <a:r>
            <a:rPr lang="cs-CZ" dirty="0"/>
            <a:t>Certifikovaný kurz  B1</a:t>
          </a:r>
        </a:p>
      </dgm:t>
    </dgm:pt>
    <dgm:pt modelId="{4AD836D2-23D6-4129-A635-5637B3C93A9F}" type="parTrans" cxnId="{70251395-6221-4893-9852-4FA8F76B8809}">
      <dgm:prSet/>
      <dgm:spPr/>
      <dgm:t>
        <a:bodyPr/>
        <a:lstStyle/>
        <a:p>
          <a:endParaRPr lang="cs-CZ"/>
        </a:p>
      </dgm:t>
    </dgm:pt>
    <dgm:pt modelId="{D962ACD7-F312-4F39-8582-946B5A70A4E0}" type="sibTrans" cxnId="{70251395-6221-4893-9852-4FA8F76B8809}">
      <dgm:prSet/>
      <dgm:spPr/>
      <dgm:t>
        <a:bodyPr/>
        <a:lstStyle/>
        <a:p>
          <a:endParaRPr lang="cs-CZ"/>
        </a:p>
      </dgm:t>
    </dgm:pt>
    <dgm:pt modelId="{590D0ADC-BD08-4466-8AF1-DC20D8645716}">
      <dgm:prSet phldrT="[Text]"/>
      <dgm:spPr/>
      <dgm:t>
        <a:bodyPr/>
        <a:lstStyle/>
        <a:p>
          <a:r>
            <a:rPr lang="cs-CZ" dirty="0" err="1"/>
            <a:t>Certifikoaný</a:t>
          </a:r>
          <a:r>
            <a:rPr lang="cs-CZ" dirty="0"/>
            <a:t> kurz B2</a:t>
          </a:r>
        </a:p>
      </dgm:t>
    </dgm:pt>
    <dgm:pt modelId="{B1497DB1-9164-4DDE-9C4D-CA5ED2338B0B}" type="parTrans" cxnId="{99592A23-A531-4BEC-8119-AB7C4628CE28}">
      <dgm:prSet/>
      <dgm:spPr/>
      <dgm:t>
        <a:bodyPr/>
        <a:lstStyle/>
        <a:p>
          <a:endParaRPr lang="cs-CZ"/>
        </a:p>
      </dgm:t>
    </dgm:pt>
    <dgm:pt modelId="{BF0CA7B2-B442-4438-93B4-0E7C00BFC102}" type="sibTrans" cxnId="{99592A23-A531-4BEC-8119-AB7C4628CE28}">
      <dgm:prSet/>
      <dgm:spPr/>
      <dgm:t>
        <a:bodyPr/>
        <a:lstStyle/>
        <a:p>
          <a:endParaRPr lang="cs-CZ"/>
        </a:p>
      </dgm:t>
    </dgm:pt>
    <dgm:pt modelId="{301AA663-2C81-42F6-8B9B-BEF37570C024}">
      <dgm:prSet phldrT="[Text]"/>
      <dgm:spPr/>
      <dgm:t>
        <a:bodyPr/>
        <a:lstStyle/>
        <a:p>
          <a:r>
            <a:rPr lang="cs-CZ" dirty="0"/>
            <a:t>Základní kmen </a:t>
          </a:r>
        </a:p>
      </dgm:t>
    </dgm:pt>
    <dgm:pt modelId="{5C27A2DD-1CA4-4E54-A960-54045681CE4D}" type="parTrans" cxnId="{CEEF67CB-5242-4CD8-BAB8-0730D103EBE2}">
      <dgm:prSet/>
      <dgm:spPr/>
      <dgm:t>
        <a:bodyPr/>
        <a:lstStyle/>
        <a:p>
          <a:endParaRPr lang="cs-CZ"/>
        </a:p>
      </dgm:t>
    </dgm:pt>
    <dgm:pt modelId="{6346FF14-9D70-4C38-8474-8B01A61164AA}" type="sibTrans" cxnId="{CEEF67CB-5242-4CD8-BAB8-0730D103EBE2}">
      <dgm:prSet/>
      <dgm:spPr/>
      <dgm:t>
        <a:bodyPr/>
        <a:lstStyle/>
        <a:p>
          <a:endParaRPr lang="cs-CZ"/>
        </a:p>
      </dgm:t>
    </dgm:pt>
    <dgm:pt modelId="{2A6FD55C-127B-4C08-80C2-8B50A6C52C3A}" type="pres">
      <dgm:prSet presAssocID="{93DA7AED-5005-469E-A110-1C0F53D5D53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6DE2F77-FEAC-418C-A844-ADFD6815062D}" type="pres">
      <dgm:prSet presAssocID="{BCEEEBB2-59F3-4606-97BD-2B80CF5CB013}" presName="hierRoot1" presStyleCnt="0"/>
      <dgm:spPr/>
    </dgm:pt>
    <dgm:pt modelId="{6180E492-E243-4650-AAA7-98567581D1CB}" type="pres">
      <dgm:prSet presAssocID="{BCEEEBB2-59F3-4606-97BD-2B80CF5CB013}" presName="composite" presStyleCnt="0"/>
      <dgm:spPr/>
    </dgm:pt>
    <dgm:pt modelId="{03072D70-586F-4974-867F-3B8EA7B215E9}" type="pres">
      <dgm:prSet presAssocID="{BCEEEBB2-59F3-4606-97BD-2B80CF5CB013}" presName="background" presStyleLbl="node0" presStyleIdx="0" presStyleCnt="1"/>
      <dgm:spPr/>
    </dgm:pt>
    <dgm:pt modelId="{B1BCA7FC-8A49-4F53-8195-CB78D9ACC254}" type="pres">
      <dgm:prSet presAssocID="{BCEEEBB2-59F3-4606-97BD-2B80CF5CB013}" presName="text" presStyleLbl="fgAcc0" presStyleIdx="0" presStyleCnt="1" custLinFactNeighborX="-1298" custLinFactNeighborY="-2044">
        <dgm:presLayoutVars>
          <dgm:chPref val="3"/>
        </dgm:presLayoutVars>
      </dgm:prSet>
      <dgm:spPr/>
    </dgm:pt>
    <dgm:pt modelId="{89F13776-F08D-4CD8-BDDD-ECE6D104CF0C}" type="pres">
      <dgm:prSet presAssocID="{BCEEEBB2-59F3-4606-97BD-2B80CF5CB013}" presName="hierChild2" presStyleCnt="0"/>
      <dgm:spPr/>
    </dgm:pt>
    <dgm:pt modelId="{FFCA6ABD-5C4B-4654-A8BA-4EF65EF23FEA}" type="pres">
      <dgm:prSet presAssocID="{5C27A2DD-1CA4-4E54-A960-54045681CE4D}" presName="Name10" presStyleLbl="parChTrans1D2" presStyleIdx="0" presStyleCnt="1"/>
      <dgm:spPr/>
    </dgm:pt>
    <dgm:pt modelId="{E6E1533E-3B96-4B06-AD34-CBA6E0516658}" type="pres">
      <dgm:prSet presAssocID="{301AA663-2C81-42F6-8B9B-BEF37570C024}" presName="hierRoot2" presStyleCnt="0"/>
      <dgm:spPr/>
    </dgm:pt>
    <dgm:pt modelId="{14E8A9C2-93F3-4D23-9F18-D20320541577}" type="pres">
      <dgm:prSet presAssocID="{301AA663-2C81-42F6-8B9B-BEF37570C024}" presName="composite2" presStyleCnt="0"/>
      <dgm:spPr/>
    </dgm:pt>
    <dgm:pt modelId="{8DA82BD9-DD91-40CD-99D9-4A35AE7193C5}" type="pres">
      <dgm:prSet presAssocID="{301AA663-2C81-42F6-8B9B-BEF37570C024}" presName="background2" presStyleLbl="node2" presStyleIdx="0" presStyleCnt="1"/>
      <dgm:spPr/>
    </dgm:pt>
    <dgm:pt modelId="{A6DDB44C-DE31-4872-9C96-A10D0FE5D6CD}" type="pres">
      <dgm:prSet presAssocID="{301AA663-2C81-42F6-8B9B-BEF37570C024}" presName="text2" presStyleLbl="fgAcc2" presStyleIdx="0" presStyleCnt="1">
        <dgm:presLayoutVars>
          <dgm:chPref val="3"/>
        </dgm:presLayoutVars>
      </dgm:prSet>
      <dgm:spPr/>
    </dgm:pt>
    <dgm:pt modelId="{946FABA6-4D30-4898-A82D-55BF315A9914}" type="pres">
      <dgm:prSet presAssocID="{301AA663-2C81-42F6-8B9B-BEF37570C024}" presName="hierChild3" presStyleCnt="0"/>
      <dgm:spPr/>
    </dgm:pt>
    <dgm:pt modelId="{64E09529-5FA2-481E-9D2E-DD5DB5326646}" type="pres">
      <dgm:prSet presAssocID="{A1FBFFA6-1391-45B8-A651-399443D213C5}" presName="Name17" presStyleLbl="parChTrans1D3" presStyleIdx="0" presStyleCnt="2"/>
      <dgm:spPr/>
    </dgm:pt>
    <dgm:pt modelId="{3BB14AAD-D432-46C7-94DD-F70754BC53FC}" type="pres">
      <dgm:prSet presAssocID="{FB072504-885D-4CE0-B804-5DBA62A92220}" presName="hierRoot3" presStyleCnt="0"/>
      <dgm:spPr/>
    </dgm:pt>
    <dgm:pt modelId="{8B0C172F-44F9-4F7B-8648-9500C5AEC263}" type="pres">
      <dgm:prSet presAssocID="{FB072504-885D-4CE0-B804-5DBA62A92220}" presName="composite3" presStyleCnt="0"/>
      <dgm:spPr/>
    </dgm:pt>
    <dgm:pt modelId="{178A3DB4-C86D-42D7-A2F9-FA9ABB4DD20C}" type="pres">
      <dgm:prSet presAssocID="{FB072504-885D-4CE0-B804-5DBA62A92220}" presName="background3" presStyleLbl="node3" presStyleIdx="0" presStyleCnt="2"/>
      <dgm:spPr/>
    </dgm:pt>
    <dgm:pt modelId="{128348CA-E44E-49E0-99BB-67702039EF5C}" type="pres">
      <dgm:prSet presAssocID="{FB072504-885D-4CE0-B804-5DBA62A92220}" presName="text3" presStyleLbl="fgAcc3" presStyleIdx="0" presStyleCnt="2">
        <dgm:presLayoutVars>
          <dgm:chPref val="3"/>
        </dgm:presLayoutVars>
      </dgm:prSet>
      <dgm:spPr/>
    </dgm:pt>
    <dgm:pt modelId="{25E28CC8-79FA-493D-ACCE-FCA0C42457E2}" type="pres">
      <dgm:prSet presAssocID="{FB072504-885D-4CE0-B804-5DBA62A92220}" presName="hierChild4" presStyleCnt="0"/>
      <dgm:spPr/>
    </dgm:pt>
    <dgm:pt modelId="{FCA28F51-F2A7-400B-9463-0A9AA042986A}" type="pres">
      <dgm:prSet presAssocID="{97869955-FE7D-4EDA-AE41-7029C65CF98E}" presName="Name23" presStyleLbl="parChTrans1D4" presStyleIdx="0" presStyleCnt="4"/>
      <dgm:spPr/>
    </dgm:pt>
    <dgm:pt modelId="{1F5650AF-D4C1-421A-A3BB-7B98900B3F4F}" type="pres">
      <dgm:prSet presAssocID="{7D3CC49C-C832-4C02-8AD5-6FB02D40C336}" presName="hierRoot4" presStyleCnt="0"/>
      <dgm:spPr/>
    </dgm:pt>
    <dgm:pt modelId="{57FBAC50-604D-4BCC-8F85-6923AC7DEE91}" type="pres">
      <dgm:prSet presAssocID="{7D3CC49C-C832-4C02-8AD5-6FB02D40C336}" presName="composite4" presStyleCnt="0"/>
      <dgm:spPr/>
    </dgm:pt>
    <dgm:pt modelId="{0E5B266A-C0EB-4532-9312-98091B785C79}" type="pres">
      <dgm:prSet presAssocID="{7D3CC49C-C832-4C02-8AD5-6FB02D40C336}" presName="background4" presStyleLbl="node4" presStyleIdx="0" presStyleCnt="4"/>
      <dgm:spPr/>
    </dgm:pt>
    <dgm:pt modelId="{289D4B94-46DC-4AC0-A15E-DAFCD92E527F}" type="pres">
      <dgm:prSet presAssocID="{7D3CC49C-C832-4C02-8AD5-6FB02D40C336}" presName="text4" presStyleLbl="fgAcc4" presStyleIdx="0" presStyleCnt="4">
        <dgm:presLayoutVars>
          <dgm:chPref val="3"/>
        </dgm:presLayoutVars>
      </dgm:prSet>
      <dgm:spPr/>
    </dgm:pt>
    <dgm:pt modelId="{79942BED-C054-4678-BAF6-DD73E75D4C22}" type="pres">
      <dgm:prSet presAssocID="{7D3CC49C-C832-4C02-8AD5-6FB02D40C336}" presName="hierChild5" presStyleCnt="0"/>
      <dgm:spPr/>
    </dgm:pt>
    <dgm:pt modelId="{23A2D6E4-C6D1-4482-BC5A-65EEDE647382}" type="pres">
      <dgm:prSet presAssocID="{E57C66DE-8B68-4429-AE60-DECA6E2F22AB}" presName="Name23" presStyleLbl="parChTrans1D4" presStyleIdx="1" presStyleCnt="4"/>
      <dgm:spPr/>
    </dgm:pt>
    <dgm:pt modelId="{E1BD7F1F-A8FE-468F-A16E-4D2463022771}" type="pres">
      <dgm:prSet presAssocID="{7333887B-49FC-4090-85C5-0B99EFBC9F6D}" presName="hierRoot4" presStyleCnt="0"/>
      <dgm:spPr/>
    </dgm:pt>
    <dgm:pt modelId="{27AD2950-4123-469B-8BA2-6C0E6134C02A}" type="pres">
      <dgm:prSet presAssocID="{7333887B-49FC-4090-85C5-0B99EFBC9F6D}" presName="composite4" presStyleCnt="0"/>
      <dgm:spPr/>
    </dgm:pt>
    <dgm:pt modelId="{790BBB41-5248-4D97-8081-50D2D844E3B6}" type="pres">
      <dgm:prSet presAssocID="{7333887B-49FC-4090-85C5-0B99EFBC9F6D}" presName="background4" presStyleLbl="node4" presStyleIdx="1" presStyleCnt="4"/>
      <dgm:spPr/>
    </dgm:pt>
    <dgm:pt modelId="{648CBBA6-85BD-4AFB-93AF-B74FF4C914E1}" type="pres">
      <dgm:prSet presAssocID="{7333887B-49FC-4090-85C5-0B99EFBC9F6D}" presName="text4" presStyleLbl="fgAcc4" presStyleIdx="1" presStyleCnt="4">
        <dgm:presLayoutVars>
          <dgm:chPref val="3"/>
        </dgm:presLayoutVars>
      </dgm:prSet>
      <dgm:spPr/>
    </dgm:pt>
    <dgm:pt modelId="{1C48AF15-468F-4485-815B-E39C48A7C499}" type="pres">
      <dgm:prSet presAssocID="{7333887B-49FC-4090-85C5-0B99EFBC9F6D}" presName="hierChild5" presStyleCnt="0"/>
      <dgm:spPr/>
    </dgm:pt>
    <dgm:pt modelId="{5825670D-0174-4BC2-B593-FE51E6F234AB}" type="pres">
      <dgm:prSet presAssocID="{5533B548-3E88-4280-A93B-99C234BE76D9}" presName="Name17" presStyleLbl="parChTrans1D3" presStyleIdx="1" presStyleCnt="2"/>
      <dgm:spPr/>
    </dgm:pt>
    <dgm:pt modelId="{9875A469-D3D0-43DC-821D-9CB574DFE5CF}" type="pres">
      <dgm:prSet presAssocID="{F5C34CAC-26F5-4C8C-901D-3FAE1447C916}" presName="hierRoot3" presStyleCnt="0"/>
      <dgm:spPr/>
    </dgm:pt>
    <dgm:pt modelId="{4E126702-8297-4046-98B1-5546C253A28C}" type="pres">
      <dgm:prSet presAssocID="{F5C34CAC-26F5-4C8C-901D-3FAE1447C916}" presName="composite3" presStyleCnt="0"/>
      <dgm:spPr/>
    </dgm:pt>
    <dgm:pt modelId="{E3F654BE-61D2-466D-AA63-5B9E806720D5}" type="pres">
      <dgm:prSet presAssocID="{F5C34CAC-26F5-4C8C-901D-3FAE1447C916}" presName="background3" presStyleLbl="node3" presStyleIdx="1" presStyleCnt="2"/>
      <dgm:spPr/>
    </dgm:pt>
    <dgm:pt modelId="{5308815A-D288-4B62-9270-9A039B93F573}" type="pres">
      <dgm:prSet presAssocID="{F5C34CAC-26F5-4C8C-901D-3FAE1447C916}" presName="text3" presStyleLbl="fgAcc3" presStyleIdx="1" presStyleCnt="2">
        <dgm:presLayoutVars>
          <dgm:chPref val="3"/>
        </dgm:presLayoutVars>
      </dgm:prSet>
      <dgm:spPr/>
    </dgm:pt>
    <dgm:pt modelId="{876C7FA4-2920-4ED0-B9BB-7247BE1B2A13}" type="pres">
      <dgm:prSet presAssocID="{F5C34CAC-26F5-4C8C-901D-3FAE1447C916}" presName="hierChild4" presStyleCnt="0"/>
      <dgm:spPr/>
    </dgm:pt>
    <dgm:pt modelId="{30BB8EE1-8D2B-4A14-9AA2-BEF65C6854FE}" type="pres">
      <dgm:prSet presAssocID="{4AD836D2-23D6-4129-A635-5637B3C93A9F}" presName="Name23" presStyleLbl="parChTrans1D4" presStyleIdx="2" presStyleCnt="4"/>
      <dgm:spPr/>
    </dgm:pt>
    <dgm:pt modelId="{A291B0AF-841A-4279-B028-BEA17A9A3EBD}" type="pres">
      <dgm:prSet presAssocID="{F4D44CD3-ACEF-4801-AF47-DFAAC7850DFB}" presName="hierRoot4" presStyleCnt="0"/>
      <dgm:spPr/>
    </dgm:pt>
    <dgm:pt modelId="{1A9664A8-B7AD-4D39-8BEB-CF17EA3EDA57}" type="pres">
      <dgm:prSet presAssocID="{F4D44CD3-ACEF-4801-AF47-DFAAC7850DFB}" presName="composite4" presStyleCnt="0"/>
      <dgm:spPr/>
    </dgm:pt>
    <dgm:pt modelId="{5F4F2FBA-58CC-4D14-A890-FA3E80F4F0C6}" type="pres">
      <dgm:prSet presAssocID="{F4D44CD3-ACEF-4801-AF47-DFAAC7850DFB}" presName="background4" presStyleLbl="node4" presStyleIdx="2" presStyleCnt="4"/>
      <dgm:spPr/>
    </dgm:pt>
    <dgm:pt modelId="{B51EF20F-81EC-4EB3-9E0A-7CCC4C6AB446}" type="pres">
      <dgm:prSet presAssocID="{F4D44CD3-ACEF-4801-AF47-DFAAC7850DFB}" presName="text4" presStyleLbl="fgAcc4" presStyleIdx="2" presStyleCnt="4">
        <dgm:presLayoutVars>
          <dgm:chPref val="3"/>
        </dgm:presLayoutVars>
      </dgm:prSet>
      <dgm:spPr/>
    </dgm:pt>
    <dgm:pt modelId="{CA4795F1-D30A-4731-A29F-9374B93920AB}" type="pres">
      <dgm:prSet presAssocID="{F4D44CD3-ACEF-4801-AF47-DFAAC7850DFB}" presName="hierChild5" presStyleCnt="0"/>
      <dgm:spPr/>
    </dgm:pt>
    <dgm:pt modelId="{3ED8E5C4-13DC-435B-82A8-903A1599251D}" type="pres">
      <dgm:prSet presAssocID="{B1497DB1-9164-4DDE-9C4D-CA5ED2338B0B}" presName="Name23" presStyleLbl="parChTrans1D4" presStyleIdx="3" presStyleCnt="4"/>
      <dgm:spPr/>
    </dgm:pt>
    <dgm:pt modelId="{A20FF9B7-382A-4F27-9C72-DDCB8DF2E63C}" type="pres">
      <dgm:prSet presAssocID="{590D0ADC-BD08-4466-8AF1-DC20D8645716}" presName="hierRoot4" presStyleCnt="0"/>
      <dgm:spPr/>
    </dgm:pt>
    <dgm:pt modelId="{E91C5FBB-3D56-483D-AC3B-1A6F35262F00}" type="pres">
      <dgm:prSet presAssocID="{590D0ADC-BD08-4466-8AF1-DC20D8645716}" presName="composite4" presStyleCnt="0"/>
      <dgm:spPr/>
    </dgm:pt>
    <dgm:pt modelId="{BF082C3A-2767-42AB-BB53-3BFA58043291}" type="pres">
      <dgm:prSet presAssocID="{590D0ADC-BD08-4466-8AF1-DC20D8645716}" presName="background4" presStyleLbl="node4" presStyleIdx="3" presStyleCnt="4"/>
      <dgm:spPr/>
    </dgm:pt>
    <dgm:pt modelId="{0143B700-4B31-400E-A364-378570718F2C}" type="pres">
      <dgm:prSet presAssocID="{590D0ADC-BD08-4466-8AF1-DC20D8645716}" presName="text4" presStyleLbl="fgAcc4" presStyleIdx="3" presStyleCnt="4">
        <dgm:presLayoutVars>
          <dgm:chPref val="3"/>
        </dgm:presLayoutVars>
      </dgm:prSet>
      <dgm:spPr/>
    </dgm:pt>
    <dgm:pt modelId="{7DBCC89D-C05B-4D69-B0C2-9BC1B0E1AC6E}" type="pres">
      <dgm:prSet presAssocID="{590D0ADC-BD08-4466-8AF1-DC20D8645716}" presName="hierChild5" presStyleCnt="0"/>
      <dgm:spPr/>
    </dgm:pt>
  </dgm:ptLst>
  <dgm:cxnLst>
    <dgm:cxn modelId="{0577FF04-0FFF-4271-8C51-149520B25A8A}" type="presOf" srcId="{F5C34CAC-26F5-4C8C-901D-3FAE1447C916}" destId="{5308815A-D288-4B62-9270-9A039B93F573}" srcOrd="0" destOrd="0" presId="urn:microsoft.com/office/officeart/2005/8/layout/hierarchy1"/>
    <dgm:cxn modelId="{4305EB1B-A39E-4704-9507-65CF8D934B94}" type="presOf" srcId="{7333887B-49FC-4090-85C5-0B99EFBC9F6D}" destId="{648CBBA6-85BD-4AFB-93AF-B74FF4C914E1}" srcOrd="0" destOrd="0" presId="urn:microsoft.com/office/officeart/2005/8/layout/hierarchy1"/>
    <dgm:cxn modelId="{99592A23-A531-4BEC-8119-AB7C4628CE28}" srcId="{F5C34CAC-26F5-4C8C-901D-3FAE1447C916}" destId="{590D0ADC-BD08-4466-8AF1-DC20D8645716}" srcOrd="1" destOrd="0" parTransId="{B1497DB1-9164-4DDE-9C4D-CA5ED2338B0B}" sibTransId="{BF0CA7B2-B442-4438-93B4-0E7C00BFC102}"/>
    <dgm:cxn modelId="{414E3F27-7B5E-4579-BA56-9493056EF88B}" type="presOf" srcId="{5C27A2DD-1CA4-4E54-A960-54045681CE4D}" destId="{FFCA6ABD-5C4B-4654-A8BA-4EF65EF23FEA}" srcOrd="0" destOrd="0" presId="urn:microsoft.com/office/officeart/2005/8/layout/hierarchy1"/>
    <dgm:cxn modelId="{73329F27-0DC3-46AE-AB7C-A05765791703}" srcId="{FB072504-885D-4CE0-B804-5DBA62A92220}" destId="{7D3CC49C-C832-4C02-8AD5-6FB02D40C336}" srcOrd="0" destOrd="0" parTransId="{97869955-FE7D-4EDA-AE41-7029C65CF98E}" sibTransId="{8638CF04-9C44-4BA3-BD9E-20F0091DEBBB}"/>
    <dgm:cxn modelId="{27966432-FF7F-4839-8516-77D65FF80F76}" type="presOf" srcId="{7D3CC49C-C832-4C02-8AD5-6FB02D40C336}" destId="{289D4B94-46DC-4AC0-A15E-DAFCD92E527F}" srcOrd="0" destOrd="0" presId="urn:microsoft.com/office/officeart/2005/8/layout/hierarchy1"/>
    <dgm:cxn modelId="{59213E34-094E-4B4E-89DE-AB3E4355822E}" srcId="{93DA7AED-5005-469E-A110-1C0F53D5D539}" destId="{BCEEEBB2-59F3-4606-97BD-2B80CF5CB013}" srcOrd="0" destOrd="0" parTransId="{E24690F8-66C3-456D-A4FC-1DC69BDB6C54}" sibTransId="{1BA3395C-0C7A-4254-804E-7FFDF5413557}"/>
    <dgm:cxn modelId="{AA022738-4863-4C1A-BD6E-4C331C464299}" srcId="{FB072504-885D-4CE0-B804-5DBA62A92220}" destId="{7333887B-49FC-4090-85C5-0B99EFBC9F6D}" srcOrd="1" destOrd="0" parTransId="{E57C66DE-8B68-4429-AE60-DECA6E2F22AB}" sibTransId="{2A55852D-761E-4772-B827-E2CB1397A965}"/>
    <dgm:cxn modelId="{4F679841-8AA1-48F0-99DD-FF8AD8219D60}" type="presOf" srcId="{97869955-FE7D-4EDA-AE41-7029C65CF98E}" destId="{FCA28F51-F2A7-400B-9463-0A9AA042986A}" srcOrd="0" destOrd="0" presId="urn:microsoft.com/office/officeart/2005/8/layout/hierarchy1"/>
    <dgm:cxn modelId="{8C781D46-30F5-4FA0-9FFF-FD8A71B84CD3}" type="presOf" srcId="{E57C66DE-8B68-4429-AE60-DECA6E2F22AB}" destId="{23A2D6E4-C6D1-4482-BC5A-65EEDE647382}" srcOrd="0" destOrd="0" presId="urn:microsoft.com/office/officeart/2005/8/layout/hierarchy1"/>
    <dgm:cxn modelId="{BAF58D70-1206-4C8D-B5FF-96916279731E}" type="presOf" srcId="{B1497DB1-9164-4DDE-9C4D-CA5ED2338B0B}" destId="{3ED8E5C4-13DC-435B-82A8-903A1599251D}" srcOrd="0" destOrd="0" presId="urn:microsoft.com/office/officeart/2005/8/layout/hierarchy1"/>
    <dgm:cxn modelId="{0EA71351-F4C5-47F1-B961-C89CEE18BFD0}" srcId="{301AA663-2C81-42F6-8B9B-BEF37570C024}" destId="{FB072504-885D-4CE0-B804-5DBA62A92220}" srcOrd="0" destOrd="0" parTransId="{A1FBFFA6-1391-45B8-A651-399443D213C5}" sibTransId="{89A904C2-B739-4B00-9F70-2552A535A710}"/>
    <dgm:cxn modelId="{A2D5F785-86D9-4F69-8FC7-8355AE57FE8F}" type="presOf" srcId="{4AD836D2-23D6-4129-A635-5637B3C93A9F}" destId="{30BB8EE1-8D2B-4A14-9AA2-BEF65C6854FE}" srcOrd="0" destOrd="0" presId="urn:microsoft.com/office/officeart/2005/8/layout/hierarchy1"/>
    <dgm:cxn modelId="{70251395-6221-4893-9852-4FA8F76B8809}" srcId="{F5C34CAC-26F5-4C8C-901D-3FAE1447C916}" destId="{F4D44CD3-ACEF-4801-AF47-DFAAC7850DFB}" srcOrd="0" destOrd="0" parTransId="{4AD836D2-23D6-4129-A635-5637B3C93A9F}" sibTransId="{D962ACD7-F312-4F39-8582-946B5A70A4E0}"/>
    <dgm:cxn modelId="{2E23FE95-6F7D-4EBA-BBF6-CFB5434E9597}" type="presOf" srcId="{BCEEEBB2-59F3-4606-97BD-2B80CF5CB013}" destId="{B1BCA7FC-8A49-4F53-8195-CB78D9ACC254}" srcOrd="0" destOrd="0" presId="urn:microsoft.com/office/officeart/2005/8/layout/hierarchy1"/>
    <dgm:cxn modelId="{73E0D697-DEED-4881-BA91-BAA773795F6F}" type="presOf" srcId="{FB072504-885D-4CE0-B804-5DBA62A92220}" destId="{128348CA-E44E-49E0-99BB-67702039EF5C}" srcOrd="0" destOrd="0" presId="urn:microsoft.com/office/officeart/2005/8/layout/hierarchy1"/>
    <dgm:cxn modelId="{DFA93CB0-C75D-48D1-B465-FF5FD75E1808}" type="presOf" srcId="{5533B548-3E88-4280-A93B-99C234BE76D9}" destId="{5825670D-0174-4BC2-B593-FE51E6F234AB}" srcOrd="0" destOrd="0" presId="urn:microsoft.com/office/officeart/2005/8/layout/hierarchy1"/>
    <dgm:cxn modelId="{04844FC3-D938-49A4-8429-4A43424C068E}" type="presOf" srcId="{93DA7AED-5005-469E-A110-1C0F53D5D539}" destId="{2A6FD55C-127B-4C08-80C2-8B50A6C52C3A}" srcOrd="0" destOrd="0" presId="urn:microsoft.com/office/officeart/2005/8/layout/hierarchy1"/>
    <dgm:cxn modelId="{AA1FEEC8-B29A-4EF8-BA12-F0103473F1C0}" srcId="{301AA663-2C81-42F6-8B9B-BEF37570C024}" destId="{F5C34CAC-26F5-4C8C-901D-3FAE1447C916}" srcOrd="1" destOrd="0" parTransId="{5533B548-3E88-4280-A93B-99C234BE76D9}" sibTransId="{0FE9DE0C-30A7-4A0C-8F92-A30A9F59E65C}"/>
    <dgm:cxn modelId="{CEEF67CB-5242-4CD8-BAB8-0730D103EBE2}" srcId="{BCEEEBB2-59F3-4606-97BD-2B80CF5CB013}" destId="{301AA663-2C81-42F6-8B9B-BEF37570C024}" srcOrd="0" destOrd="0" parTransId="{5C27A2DD-1CA4-4E54-A960-54045681CE4D}" sibTransId="{6346FF14-9D70-4C38-8474-8B01A61164AA}"/>
    <dgm:cxn modelId="{FCCA7DDD-0205-44CD-893A-2D9DABF2FA8A}" type="presOf" srcId="{F4D44CD3-ACEF-4801-AF47-DFAAC7850DFB}" destId="{B51EF20F-81EC-4EB3-9E0A-7CCC4C6AB446}" srcOrd="0" destOrd="0" presId="urn:microsoft.com/office/officeart/2005/8/layout/hierarchy1"/>
    <dgm:cxn modelId="{29F797F4-6F61-4E1A-B9AC-AF6B06CEBE72}" type="presOf" srcId="{A1FBFFA6-1391-45B8-A651-399443D213C5}" destId="{64E09529-5FA2-481E-9D2E-DD5DB5326646}" srcOrd="0" destOrd="0" presId="urn:microsoft.com/office/officeart/2005/8/layout/hierarchy1"/>
    <dgm:cxn modelId="{CCD2EDF7-8A34-4CEC-8BAE-6C6264ED7BD2}" type="presOf" srcId="{590D0ADC-BD08-4466-8AF1-DC20D8645716}" destId="{0143B700-4B31-400E-A364-378570718F2C}" srcOrd="0" destOrd="0" presId="urn:microsoft.com/office/officeart/2005/8/layout/hierarchy1"/>
    <dgm:cxn modelId="{1FCDAEF9-9ED5-4C3C-8786-F0BFBB735A21}" type="presOf" srcId="{301AA663-2C81-42F6-8B9B-BEF37570C024}" destId="{A6DDB44C-DE31-4872-9C96-A10D0FE5D6CD}" srcOrd="0" destOrd="0" presId="urn:microsoft.com/office/officeart/2005/8/layout/hierarchy1"/>
    <dgm:cxn modelId="{CD1A5228-500C-4EC7-915A-DE6861D1179F}" type="presParOf" srcId="{2A6FD55C-127B-4C08-80C2-8B50A6C52C3A}" destId="{26DE2F77-FEAC-418C-A844-ADFD6815062D}" srcOrd="0" destOrd="0" presId="urn:microsoft.com/office/officeart/2005/8/layout/hierarchy1"/>
    <dgm:cxn modelId="{442B8352-4E53-4918-A8FF-B085057BA9CD}" type="presParOf" srcId="{26DE2F77-FEAC-418C-A844-ADFD6815062D}" destId="{6180E492-E243-4650-AAA7-98567581D1CB}" srcOrd="0" destOrd="0" presId="urn:microsoft.com/office/officeart/2005/8/layout/hierarchy1"/>
    <dgm:cxn modelId="{2D64D29D-4BE2-41A7-9D5C-DE2135B8041A}" type="presParOf" srcId="{6180E492-E243-4650-AAA7-98567581D1CB}" destId="{03072D70-586F-4974-867F-3B8EA7B215E9}" srcOrd="0" destOrd="0" presId="urn:microsoft.com/office/officeart/2005/8/layout/hierarchy1"/>
    <dgm:cxn modelId="{776CED42-1CEE-4B5F-BA27-99E7EAA0560C}" type="presParOf" srcId="{6180E492-E243-4650-AAA7-98567581D1CB}" destId="{B1BCA7FC-8A49-4F53-8195-CB78D9ACC254}" srcOrd="1" destOrd="0" presId="urn:microsoft.com/office/officeart/2005/8/layout/hierarchy1"/>
    <dgm:cxn modelId="{18DD26BA-A6EA-44BA-A6E6-4746F6439D83}" type="presParOf" srcId="{26DE2F77-FEAC-418C-A844-ADFD6815062D}" destId="{89F13776-F08D-4CD8-BDDD-ECE6D104CF0C}" srcOrd="1" destOrd="0" presId="urn:microsoft.com/office/officeart/2005/8/layout/hierarchy1"/>
    <dgm:cxn modelId="{E1ADA016-D210-4861-9C89-78E228565E60}" type="presParOf" srcId="{89F13776-F08D-4CD8-BDDD-ECE6D104CF0C}" destId="{FFCA6ABD-5C4B-4654-A8BA-4EF65EF23FEA}" srcOrd="0" destOrd="0" presId="urn:microsoft.com/office/officeart/2005/8/layout/hierarchy1"/>
    <dgm:cxn modelId="{A30D661C-5146-49F4-B3AD-A1561C7F7A87}" type="presParOf" srcId="{89F13776-F08D-4CD8-BDDD-ECE6D104CF0C}" destId="{E6E1533E-3B96-4B06-AD34-CBA6E0516658}" srcOrd="1" destOrd="0" presId="urn:microsoft.com/office/officeart/2005/8/layout/hierarchy1"/>
    <dgm:cxn modelId="{0C80043E-1C4F-4A2F-873F-D04204352D1C}" type="presParOf" srcId="{E6E1533E-3B96-4B06-AD34-CBA6E0516658}" destId="{14E8A9C2-93F3-4D23-9F18-D20320541577}" srcOrd="0" destOrd="0" presId="urn:microsoft.com/office/officeart/2005/8/layout/hierarchy1"/>
    <dgm:cxn modelId="{DC3BD9CE-1F04-4143-9F39-4775B55D9DFC}" type="presParOf" srcId="{14E8A9C2-93F3-4D23-9F18-D20320541577}" destId="{8DA82BD9-DD91-40CD-99D9-4A35AE7193C5}" srcOrd="0" destOrd="0" presId="urn:microsoft.com/office/officeart/2005/8/layout/hierarchy1"/>
    <dgm:cxn modelId="{7EDE3383-C2F5-460B-9300-5F905C7E752E}" type="presParOf" srcId="{14E8A9C2-93F3-4D23-9F18-D20320541577}" destId="{A6DDB44C-DE31-4872-9C96-A10D0FE5D6CD}" srcOrd="1" destOrd="0" presId="urn:microsoft.com/office/officeart/2005/8/layout/hierarchy1"/>
    <dgm:cxn modelId="{C8581C33-EE5E-4255-9E06-29EF2D4B4BEB}" type="presParOf" srcId="{E6E1533E-3B96-4B06-AD34-CBA6E0516658}" destId="{946FABA6-4D30-4898-A82D-55BF315A9914}" srcOrd="1" destOrd="0" presId="urn:microsoft.com/office/officeart/2005/8/layout/hierarchy1"/>
    <dgm:cxn modelId="{7DC1304B-0F60-4103-9E2C-E65EE9174D83}" type="presParOf" srcId="{946FABA6-4D30-4898-A82D-55BF315A9914}" destId="{64E09529-5FA2-481E-9D2E-DD5DB5326646}" srcOrd="0" destOrd="0" presId="urn:microsoft.com/office/officeart/2005/8/layout/hierarchy1"/>
    <dgm:cxn modelId="{73E97FFA-00DD-41DF-858C-55BF67D11DFF}" type="presParOf" srcId="{946FABA6-4D30-4898-A82D-55BF315A9914}" destId="{3BB14AAD-D432-46C7-94DD-F70754BC53FC}" srcOrd="1" destOrd="0" presId="urn:microsoft.com/office/officeart/2005/8/layout/hierarchy1"/>
    <dgm:cxn modelId="{BCBDEAD9-F84D-4128-91C7-586E78A0A680}" type="presParOf" srcId="{3BB14AAD-D432-46C7-94DD-F70754BC53FC}" destId="{8B0C172F-44F9-4F7B-8648-9500C5AEC263}" srcOrd="0" destOrd="0" presId="urn:microsoft.com/office/officeart/2005/8/layout/hierarchy1"/>
    <dgm:cxn modelId="{D5E1B7AD-F1C7-448C-82FA-A4EDEADEBDE3}" type="presParOf" srcId="{8B0C172F-44F9-4F7B-8648-9500C5AEC263}" destId="{178A3DB4-C86D-42D7-A2F9-FA9ABB4DD20C}" srcOrd="0" destOrd="0" presId="urn:microsoft.com/office/officeart/2005/8/layout/hierarchy1"/>
    <dgm:cxn modelId="{3E0C75C1-3B65-4158-ABB3-7A902475E828}" type="presParOf" srcId="{8B0C172F-44F9-4F7B-8648-9500C5AEC263}" destId="{128348CA-E44E-49E0-99BB-67702039EF5C}" srcOrd="1" destOrd="0" presId="urn:microsoft.com/office/officeart/2005/8/layout/hierarchy1"/>
    <dgm:cxn modelId="{DF05C456-6B2E-4DB7-A612-A5511F73028D}" type="presParOf" srcId="{3BB14AAD-D432-46C7-94DD-F70754BC53FC}" destId="{25E28CC8-79FA-493D-ACCE-FCA0C42457E2}" srcOrd="1" destOrd="0" presId="urn:microsoft.com/office/officeart/2005/8/layout/hierarchy1"/>
    <dgm:cxn modelId="{8A6690EE-AD08-45E1-83EB-98DF1F5D9F92}" type="presParOf" srcId="{25E28CC8-79FA-493D-ACCE-FCA0C42457E2}" destId="{FCA28F51-F2A7-400B-9463-0A9AA042986A}" srcOrd="0" destOrd="0" presId="urn:microsoft.com/office/officeart/2005/8/layout/hierarchy1"/>
    <dgm:cxn modelId="{0004936D-56EE-4DC0-A7EE-80ACA366D5A7}" type="presParOf" srcId="{25E28CC8-79FA-493D-ACCE-FCA0C42457E2}" destId="{1F5650AF-D4C1-421A-A3BB-7B98900B3F4F}" srcOrd="1" destOrd="0" presId="urn:microsoft.com/office/officeart/2005/8/layout/hierarchy1"/>
    <dgm:cxn modelId="{7A0D5213-B78D-48C3-8C59-F9059433E8C7}" type="presParOf" srcId="{1F5650AF-D4C1-421A-A3BB-7B98900B3F4F}" destId="{57FBAC50-604D-4BCC-8F85-6923AC7DEE91}" srcOrd="0" destOrd="0" presId="urn:microsoft.com/office/officeart/2005/8/layout/hierarchy1"/>
    <dgm:cxn modelId="{6FB62D91-E4A8-4D47-BED1-2C85C146EBE4}" type="presParOf" srcId="{57FBAC50-604D-4BCC-8F85-6923AC7DEE91}" destId="{0E5B266A-C0EB-4532-9312-98091B785C79}" srcOrd="0" destOrd="0" presId="urn:microsoft.com/office/officeart/2005/8/layout/hierarchy1"/>
    <dgm:cxn modelId="{7072ACF7-2E2C-429D-8188-C8D9647008E6}" type="presParOf" srcId="{57FBAC50-604D-4BCC-8F85-6923AC7DEE91}" destId="{289D4B94-46DC-4AC0-A15E-DAFCD92E527F}" srcOrd="1" destOrd="0" presId="urn:microsoft.com/office/officeart/2005/8/layout/hierarchy1"/>
    <dgm:cxn modelId="{5559774F-265A-436D-A4EF-000FC6B26230}" type="presParOf" srcId="{1F5650AF-D4C1-421A-A3BB-7B98900B3F4F}" destId="{79942BED-C054-4678-BAF6-DD73E75D4C22}" srcOrd="1" destOrd="0" presId="urn:microsoft.com/office/officeart/2005/8/layout/hierarchy1"/>
    <dgm:cxn modelId="{7AFEB564-99BE-4826-B1AC-C01F592EF9AA}" type="presParOf" srcId="{25E28CC8-79FA-493D-ACCE-FCA0C42457E2}" destId="{23A2D6E4-C6D1-4482-BC5A-65EEDE647382}" srcOrd="2" destOrd="0" presId="urn:microsoft.com/office/officeart/2005/8/layout/hierarchy1"/>
    <dgm:cxn modelId="{A9F1F50A-65D3-41E1-A5C6-D5962AB3E06A}" type="presParOf" srcId="{25E28CC8-79FA-493D-ACCE-FCA0C42457E2}" destId="{E1BD7F1F-A8FE-468F-A16E-4D2463022771}" srcOrd="3" destOrd="0" presId="urn:microsoft.com/office/officeart/2005/8/layout/hierarchy1"/>
    <dgm:cxn modelId="{3D5B7DDA-C4B8-4189-9D16-EE8AFBBCFD81}" type="presParOf" srcId="{E1BD7F1F-A8FE-468F-A16E-4D2463022771}" destId="{27AD2950-4123-469B-8BA2-6C0E6134C02A}" srcOrd="0" destOrd="0" presId="urn:microsoft.com/office/officeart/2005/8/layout/hierarchy1"/>
    <dgm:cxn modelId="{49E3A4D4-5E76-4E8A-9823-5DA7F3926618}" type="presParOf" srcId="{27AD2950-4123-469B-8BA2-6C0E6134C02A}" destId="{790BBB41-5248-4D97-8081-50D2D844E3B6}" srcOrd="0" destOrd="0" presId="urn:microsoft.com/office/officeart/2005/8/layout/hierarchy1"/>
    <dgm:cxn modelId="{BA12193B-C428-4B9C-B4CD-696750EA6A87}" type="presParOf" srcId="{27AD2950-4123-469B-8BA2-6C0E6134C02A}" destId="{648CBBA6-85BD-4AFB-93AF-B74FF4C914E1}" srcOrd="1" destOrd="0" presId="urn:microsoft.com/office/officeart/2005/8/layout/hierarchy1"/>
    <dgm:cxn modelId="{8543E27E-08E7-4CB0-A600-1DC2F579846E}" type="presParOf" srcId="{E1BD7F1F-A8FE-468F-A16E-4D2463022771}" destId="{1C48AF15-468F-4485-815B-E39C48A7C499}" srcOrd="1" destOrd="0" presId="urn:microsoft.com/office/officeart/2005/8/layout/hierarchy1"/>
    <dgm:cxn modelId="{D66F1DBB-0938-48CA-BC41-FD878270ED79}" type="presParOf" srcId="{946FABA6-4D30-4898-A82D-55BF315A9914}" destId="{5825670D-0174-4BC2-B593-FE51E6F234AB}" srcOrd="2" destOrd="0" presId="urn:microsoft.com/office/officeart/2005/8/layout/hierarchy1"/>
    <dgm:cxn modelId="{BF4A8A78-4FE9-4127-946E-736A44382570}" type="presParOf" srcId="{946FABA6-4D30-4898-A82D-55BF315A9914}" destId="{9875A469-D3D0-43DC-821D-9CB574DFE5CF}" srcOrd="3" destOrd="0" presId="urn:microsoft.com/office/officeart/2005/8/layout/hierarchy1"/>
    <dgm:cxn modelId="{3C4E3343-628E-4083-9BE5-74774D833001}" type="presParOf" srcId="{9875A469-D3D0-43DC-821D-9CB574DFE5CF}" destId="{4E126702-8297-4046-98B1-5546C253A28C}" srcOrd="0" destOrd="0" presId="urn:microsoft.com/office/officeart/2005/8/layout/hierarchy1"/>
    <dgm:cxn modelId="{46AC8450-F5E6-49E6-91D8-5A5A48A242E7}" type="presParOf" srcId="{4E126702-8297-4046-98B1-5546C253A28C}" destId="{E3F654BE-61D2-466D-AA63-5B9E806720D5}" srcOrd="0" destOrd="0" presId="urn:microsoft.com/office/officeart/2005/8/layout/hierarchy1"/>
    <dgm:cxn modelId="{619518F3-E6E1-4FA2-95F7-EF90EFCEC8B3}" type="presParOf" srcId="{4E126702-8297-4046-98B1-5546C253A28C}" destId="{5308815A-D288-4B62-9270-9A039B93F573}" srcOrd="1" destOrd="0" presId="urn:microsoft.com/office/officeart/2005/8/layout/hierarchy1"/>
    <dgm:cxn modelId="{FCC45853-D080-4575-A5B8-8C70B6535493}" type="presParOf" srcId="{9875A469-D3D0-43DC-821D-9CB574DFE5CF}" destId="{876C7FA4-2920-4ED0-B9BB-7247BE1B2A13}" srcOrd="1" destOrd="0" presId="urn:microsoft.com/office/officeart/2005/8/layout/hierarchy1"/>
    <dgm:cxn modelId="{FB32B91E-52EC-4A83-BBAB-0C986FC73208}" type="presParOf" srcId="{876C7FA4-2920-4ED0-B9BB-7247BE1B2A13}" destId="{30BB8EE1-8D2B-4A14-9AA2-BEF65C6854FE}" srcOrd="0" destOrd="0" presId="urn:microsoft.com/office/officeart/2005/8/layout/hierarchy1"/>
    <dgm:cxn modelId="{BA669849-8567-4D0A-842F-EA7B8E71DD54}" type="presParOf" srcId="{876C7FA4-2920-4ED0-B9BB-7247BE1B2A13}" destId="{A291B0AF-841A-4279-B028-BEA17A9A3EBD}" srcOrd="1" destOrd="0" presId="urn:microsoft.com/office/officeart/2005/8/layout/hierarchy1"/>
    <dgm:cxn modelId="{AAEFB0F1-4B4F-48BB-83DF-7BF35D6CFFAA}" type="presParOf" srcId="{A291B0AF-841A-4279-B028-BEA17A9A3EBD}" destId="{1A9664A8-B7AD-4D39-8BEB-CF17EA3EDA57}" srcOrd="0" destOrd="0" presId="urn:microsoft.com/office/officeart/2005/8/layout/hierarchy1"/>
    <dgm:cxn modelId="{5446007B-1708-4E9D-8455-7C4B21B0D325}" type="presParOf" srcId="{1A9664A8-B7AD-4D39-8BEB-CF17EA3EDA57}" destId="{5F4F2FBA-58CC-4D14-A890-FA3E80F4F0C6}" srcOrd="0" destOrd="0" presId="urn:microsoft.com/office/officeart/2005/8/layout/hierarchy1"/>
    <dgm:cxn modelId="{F6CB6B3C-3BD2-481D-B6A9-44151E1E7D3A}" type="presParOf" srcId="{1A9664A8-B7AD-4D39-8BEB-CF17EA3EDA57}" destId="{B51EF20F-81EC-4EB3-9E0A-7CCC4C6AB446}" srcOrd="1" destOrd="0" presId="urn:microsoft.com/office/officeart/2005/8/layout/hierarchy1"/>
    <dgm:cxn modelId="{F5F30A05-C91C-4257-9A0D-3DB272AFB37B}" type="presParOf" srcId="{A291B0AF-841A-4279-B028-BEA17A9A3EBD}" destId="{CA4795F1-D30A-4731-A29F-9374B93920AB}" srcOrd="1" destOrd="0" presId="urn:microsoft.com/office/officeart/2005/8/layout/hierarchy1"/>
    <dgm:cxn modelId="{56B25B24-83BC-463D-90D4-C367D3CB6D57}" type="presParOf" srcId="{876C7FA4-2920-4ED0-B9BB-7247BE1B2A13}" destId="{3ED8E5C4-13DC-435B-82A8-903A1599251D}" srcOrd="2" destOrd="0" presId="urn:microsoft.com/office/officeart/2005/8/layout/hierarchy1"/>
    <dgm:cxn modelId="{5E136F40-8E76-445D-BC3B-78E047497956}" type="presParOf" srcId="{876C7FA4-2920-4ED0-B9BB-7247BE1B2A13}" destId="{A20FF9B7-382A-4F27-9C72-DDCB8DF2E63C}" srcOrd="3" destOrd="0" presId="urn:microsoft.com/office/officeart/2005/8/layout/hierarchy1"/>
    <dgm:cxn modelId="{7D1373B9-0C0F-45B9-89D8-123411AE9190}" type="presParOf" srcId="{A20FF9B7-382A-4F27-9C72-DDCB8DF2E63C}" destId="{E91C5FBB-3D56-483D-AC3B-1A6F35262F00}" srcOrd="0" destOrd="0" presId="urn:microsoft.com/office/officeart/2005/8/layout/hierarchy1"/>
    <dgm:cxn modelId="{BB168028-DE7A-4782-BABE-A1E5870354DB}" type="presParOf" srcId="{E91C5FBB-3D56-483D-AC3B-1A6F35262F00}" destId="{BF082C3A-2767-42AB-BB53-3BFA58043291}" srcOrd="0" destOrd="0" presId="urn:microsoft.com/office/officeart/2005/8/layout/hierarchy1"/>
    <dgm:cxn modelId="{831C905F-F25C-4840-8344-0163133162F6}" type="presParOf" srcId="{E91C5FBB-3D56-483D-AC3B-1A6F35262F00}" destId="{0143B700-4B31-400E-A364-378570718F2C}" srcOrd="1" destOrd="0" presId="urn:microsoft.com/office/officeart/2005/8/layout/hierarchy1"/>
    <dgm:cxn modelId="{34648C3F-82F4-404A-B458-791DD424BFF2}" type="presParOf" srcId="{A20FF9B7-382A-4F27-9C72-DDCB8DF2E63C}" destId="{7DBCC89D-C05B-4D69-B0C2-9BC1B0E1AC6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214741-AE85-4B56-A330-85A0D0161EBF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4574F57-1787-4000-85F4-CB25CE28818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/>
            <a:t>a)</a:t>
          </a:r>
          <a:r>
            <a:rPr lang="cs-CZ"/>
            <a:t> provádět klinické vyšetření pacienta, zahrnující také získání anamnézy a fyzikální vyšetření bez samostatného rozhodování o dalším léčebném postupu,</a:t>
          </a:r>
          <a:endParaRPr lang="en-US"/>
        </a:p>
      </dgm:t>
    </dgm:pt>
    <dgm:pt modelId="{CDC230E4-3434-452A-9645-2F94D789EADB}" type="parTrans" cxnId="{95D89A81-C049-4DE6-A676-1DE7742DADF2}">
      <dgm:prSet/>
      <dgm:spPr/>
      <dgm:t>
        <a:bodyPr/>
        <a:lstStyle/>
        <a:p>
          <a:endParaRPr lang="en-US"/>
        </a:p>
      </dgm:t>
    </dgm:pt>
    <dgm:pt modelId="{251232DD-DE76-49B2-9288-EE86606A8BE8}" type="sibTrans" cxnId="{95D89A81-C049-4DE6-A676-1DE7742DADF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C99D7F21-31F7-4658-A75D-13153E04F6B9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dirty="0"/>
            <a:t>b)</a:t>
          </a:r>
          <a:r>
            <a:rPr lang="cs-CZ" dirty="0"/>
            <a:t> provádět vizitu s pozorováním vývoje zdravotního stavu pacienta,</a:t>
          </a:r>
          <a:endParaRPr lang="en-US" dirty="0"/>
        </a:p>
      </dgm:t>
    </dgm:pt>
    <dgm:pt modelId="{080DB8F1-844D-403F-B430-10D8A9E42EDC}" type="parTrans" cxnId="{2EC6A05D-91F9-4A03-AF1C-95C212F0A0F6}">
      <dgm:prSet/>
      <dgm:spPr/>
      <dgm:t>
        <a:bodyPr/>
        <a:lstStyle/>
        <a:p>
          <a:endParaRPr lang="en-US"/>
        </a:p>
      </dgm:t>
    </dgm:pt>
    <dgm:pt modelId="{40CFF76B-4699-47A1-8EFD-DFCD2F644DB0}" type="sibTrans" cxnId="{2EC6A05D-91F9-4A03-AF1C-95C212F0A0F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F4A4291-1B59-4DA3-AAE7-B6DF0348359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/>
            <a:t>c)</a:t>
          </a:r>
          <a:r>
            <a:rPr lang="cs-CZ"/>
            <a:t> pracovat s informačním systémem poskytovatele zdravotních služeb,</a:t>
          </a:r>
          <a:endParaRPr lang="en-US"/>
        </a:p>
      </dgm:t>
    </dgm:pt>
    <dgm:pt modelId="{E2E9438C-1039-4AE0-BDC0-BF717A9456A8}" type="parTrans" cxnId="{26E9F5AC-F432-4AE0-8F1F-159FB1E78AFD}">
      <dgm:prSet/>
      <dgm:spPr/>
      <dgm:t>
        <a:bodyPr/>
        <a:lstStyle/>
        <a:p>
          <a:endParaRPr lang="en-US"/>
        </a:p>
      </dgm:t>
    </dgm:pt>
    <dgm:pt modelId="{1DEB9358-3B66-441F-916C-3CD50FC0AB6B}" type="sibTrans" cxnId="{26E9F5AC-F432-4AE0-8F1F-159FB1E78AF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F97B80A-D69A-4DD9-AB1A-7E80947A664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/>
            <a:t>d)</a:t>
          </a:r>
          <a:r>
            <a:rPr lang="cs-CZ"/>
            <a:t> vést a provádět zápisy do zdravotnické dokumentace,</a:t>
          </a:r>
          <a:endParaRPr lang="en-US"/>
        </a:p>
      </dgm:t>
    </dgm:pt>
    <dgm:pt modelId="{75FE75EB-E568-4326-BED8-3CDAC4A4DFC8}" type="parTrans" cxnId="{1B85CF01-BF64-46F0-A5CF-44B908E2FDF6}">
      <dgm:prSet/>
      <dgm:spPr/>
      <dgm:t>
        <a:bodyPr/>
        <a:lstStyle/>
        <a:p>
          <a:endParaRPr lang="en-US"/>
        </a:p>
      </dgm:t>
    </dgm:pt>
    <dgm:pt modelId="{140B9F6A-D8C0-4375-BFA5-0B9B76792320}" type="sibTrans" cxnId="{1B85CF01-BF64-46F0-A5CF-44B908E2FDF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D9C8F93-E41A-4817-A7FA-3A9ACC5046E4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/>
            <a:t>e)</a:t>
          </a:r>
          <a:r>
            <a:rPr lang="cs-CZ"/>
            <a:t> administrovat přijetí, přemístění a propuštění pacienta s doporučeními stanovenými lékařem se specializovanou způsobilostí,</a:t>
          </a:r>
          <a:endParaRPr lang="en-US"/>
        </a:p>
      </dgm:t>
    </dgm:pt>
    <dgm:pt modelId="{ECB1AAC3-2C29-403C-AF03-9DF9A0D2AEC1}" type="parTrans" cxnId="{A4CB440C-D710-4B2E-A14D-B94DE75EABCE}">
      <dgm:prSet/>
      <dgm:spPr/>
      <dgm:t>
        <a:bodyPr/>
        <a:lstStyle/>
        <a:p>
          <a:endParaRPr lang="en-US"/>
        </a:p>
      </dgm:t>
    </dgm:pt>
    <dgm:pt modelId="{6830826C-E086-42D5-AC1B-3E2B3AD851C9}" type="sibTrans" cxnId="{A4CB440C-D710-4B2E-A14D-B94DE75EABC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9A5AFA3-F666-42A5-9E9A-59471E52A6E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/>
            <a:t>f)</a:t>
          </a:r>
          <a:r>
            <a:rPr lang="cs-CZ"/>
            <a:t> provádět kontrolu, převazy a ošetření nekomplikovaných ran a dekubitů, včetně ošetření drénů a drenážních systémů,</a:t>
          </a:r>
          <a:endParaRPr lang="en-US"/>
        </a:p>
      </dgm:t>
    </dgm:pt>
    <dgm:pt modelId="{8C01AD4F-3E72-45B5-AEAB-F2CEBEE9DCC5}" type="parTrans" cxnId="{2E881FCD-DB9A-4790-AE74-0C7B2E1DABDF}">
      <dgm:prSet/>
      <dgm:spPr/>
      <dgm:t>
        <a:bodyPr/>
        <a:lstStyle/>
        <a:p>
          <a:endParaRPr lang="en-US"/>
        </a:p>
      </dgm:t>
    </dgm:pt>
    <dgm:pt modelId="{0F841D74-3885-487C-8007-B0F35C0F21FD}" type="sibTrans" cxnId="{2E881FCD-DB9A-4790-AE74-0C7B2E1DABD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CCA79E77-A855-4BD0-80DC-8ABD72E144D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/>
            <a:t>g)</a:t>
          </a:r>
          <a:r>
            <a:rPr lang="cs-CZ"/>
            <a:t> předepisovat léčivé přípravky a zdravotnické prostředky na základě diagnózy stanovené lékařem se specializovanou způsobilostí,</a:t>
          </a:r>
          <a:endParaRPr lang="en-US"/>
        </a:p>
      </dgm:t>
    </dgm:pt>
    <dgm:pt modelId="{435ADA85-E086-4204-9ED5-0CFA4682AED6}" type="parTrans" cxnId="{8AC871B0-C551-402E-9CC3-C6BF20D10CD3}">
      <dgm:prSet/>
      <dgm:spPr/>
      <dgm:t>
        <a:bodyPr/>
        <a:lstStyle/>
        <a:p>
          <a:endParaRPr lang="en-US"/>
        </a:p>
      </dgm:t>
    </dgm:pt>
    <dgm:pt modelId="{A886D7C7-5244-4646-B2FC-F99E903BDF8E}" type="sibTrans" cxnId="{8AC871B0-C551-402E-9CC3-C6BF20D10CD3}">
      <dgm:prSet/>
      <dgm:spPr/>
      <dgm:t>
        <a:bodyPr/>
        <a:lstStyle/>
        <a:p>
          <a:endParaRPr lang="en-US"/>
        </a:p>
      </dgm:t>
    </dgm:pt>
    <dgm:pt modelId="{C9614292-7D6F-4F78-8B5D-09012C9BDEB4}" type="pres">
      <dgm:prSet presAssocID="{C3214741-AE85-4B56-A330-85A0D0161EBF}" presName="vert0" presStyleCnt="0">
        <dgm:presLayoutVars>
          <dgm:dir/>
          <dgm:animOne val="branch"/>
          <dgm:animLvl val="lvl"/>
        </dgm:presLayoutVars>
      </dgm:prSet>
      <dgm:spPr/>
    </dgm:pt>
    <dgm:pt modelId="{410756F6-F8C9-45ED-B388-E307C9832D4F}" type="pres">
      <dgm:prSet presAssocID="{E4574F57-1787-4000-85F4-CB25CE288188}" presName="thickLine" presStyleLbl="alignNode1" presStyleIdx="0" presStyleCnt="7"/>
      <dgm:spPr/>
    </dgm:pt>
    <dgm:pt modelId="{BA731A58-56B7-4DF4-8A70-5C0BA4BB8422}" type="pres">
      <dgm:prSet presAssocID="{E4574F57-1787-4000-85F4-CB25CE288188}" presName="horz1" presStyleCnt="0"/>
      <dgm:spPr/>
    </dgm:pt>
    <dgm:pt modelId="{AF3C32EE-2401-43AC-99F0-ADE41CC97346}" type="pres">
      <dgm:prSet presAssocID="{E4574F57-1787-4000-85F4-CB25CE288188}" presName="tx1" presStyleLbl="revTx" presStyleIdx="0" presStyleCnt="7"/>
      <dgm:spPr/>
    </dgm:pt>
    <dgm:pt modelId="{146294B9-82AF-46BE-B619-C5B26CEC51BF}" type="pres">
      <dgm:prSet presAssocID="{E4574F57-1787-4000-85F4-CB25CE288188}" presName="vert1" presStyleCnt="0"/>
      <dgm:spPr/>
    </dgm:pt>
    <dgm:pt modelId="{5DD719A1-4B98-4AB1-8A7F-9A39B3B2D999}" type="pres">
      <dgm:prSet presAssocID="{C99D7F21-31F7-4658-A75D-13153E04F6B9}" presName="thickLine" presStyleLbl="alignNode1" presStyleIdx="1" presStyleCnt="7"/>
      <dgm:spPr/>
    </dgm:pt>
    <dgm:pt modelId="{12B9F6B5-F385-4D5F-A5B5-A0D9736B809A}" type="pres">
      <dgm:prSet presAssocID="{C99D7F21-31F7-4658-A75D-13153E04F6B9}" presName="horz1" presStyleCnt="0"/>
      <dgm:spPr/>
    </dgm:pt>
    <dgm:pt modelId="{76DC5211-E759-46C7-BBC1-3047A27FABCC}" type="pres">
      <dgm:prSet presAssocID="{C99D7F21-31F7-4658-A75D-13153E04F6B9}" presName="tx1" presStyleLbl="revTx" presStyleIdx="1" presStyleCnt="7"/>
      <dgm:spPr/>
    </dgm:pt>
    <dgm:pt modelId="{15294917-A08D-4FBE-85F4-929FC085F88F}" type="pres">
      <dgm:prSet presAssocID="{C99D7F21-31F7-4658-A75D-13153E04F6B9}" presName="vert1" presStyleCnt="0"/>
      <dgm:spPr/>
    </dgm:pt>
    <dgm:pt modelId="{B690D10E-B74F-44D1-AED7-98BC4D718551}" type="pres">
      <dgm:prSet presAssocID="{3F4A4291-1B59-4DA3-AAE7-B6DF03483597}" presName="thickLine" presStyleLbl="alignNode1" presStyleIdx="2" presStyleCnt="7"/>
      <dgm:spPr/>
    </dgm:pt>
    <dgm:pt modelId="{CF3585F7-6897-41D6-B12E-D5C34373A8B0}" type="pres">
      <dgm:prSet presAssocID="{3F4A4291-1B59-4DA3-AAE7-B6DF03483597}" presName="horz1" presStyleCnt="0"/>
      <dgm:spPr/>
    </dgm:pt>
    <dgm:pt modelId="{9D6045DB-6CCB-4D8F-AB3A-29E69A2CBAA6}" type="pres">
      <dgm:prSet presAssocID="{3F4A4291-1B59-4DA3-AAE7-B6DF03483597}" presName="tx1" presStyleLbl="revTx" presStyleIdx="2" presStyleCnt="7"/>
      <dgm:spPr/>
    </dgm:pt>
    <dgm:pt modelId="{BB861AB6-2407-4025-8C2E-80AC69F1E391}" type="pres">
      <dgm:prSet presAssocID="{3F4A4291-1B59-4DA3-AAE7-B6DF03483597}" presName="vert1" presStyleCnt="0"/>
      <dgm:spPr/>
    </dgm:pt>
    <dgm:pt modelId="{9FDE5927-1979-4505-AE01-E97497315ABB}" type="pres">
      <dgm:prSet presAssocID="{5F97B80A-D69A-4DD9-AB1A-7E80947A6643}" presName="thickLine" presStyleLbl="alignNode1" presStyleIdx="3" presStyleCnt="7"/>
      <dgm:spPr/>
    </dgm:pt>
    <dgm:pt modelId="{DA7E141F-9148-46A4-AE57-B534C53C6157}" type="pres">
      <dgm:prSet presAssocID="{5F97B80A-D69A-4DD9-AB1A-7E80947A6643}" presName="horz1" presStyleCnt="0"/>
      <dgm:spPr/>
    </dgm:pt>
    <dgm:pt modelId="{C363A990-CF38-49F8-B371-84F66A5FB686}" type="pres">
      <dgm:prSet presAssocID="{5F97B80A-D69A-4DD9-AB1A-7E80947A6643}" presName="tx1" presStyleLbl="revTx" presStyleIdx="3" presStyleCnt="7"/>
      <dgm:spPr/>
    </dgm:pt>
    <dgm:pt modelId="{F0837B8E-D7FC-4EA3-B0C5-A09E9941B1AD}" type="pres">
      <dgm:prSet presAssocID="{5F97B80A-D69A-4DD9-AB1A-7E80947A6643}" presName="vert1" presStyleCnt="0"/>
      <dgm:spPr/>
    </dgm:pt>
    <dgm:pt modelId="{383180F0-AAA2-411F-B800-64830152781E}" type="pres">
      <dgm:prSet presAssocID="{4D9C8F93-E41A-4817-A7FA-3A9ACC5046E4}" presName="thickLine" presStyleLbl="alignNode1" presStyleIdx="4" presStyleCnt="7"/>
      <dgm:spPr/>
    </dgm:pt>
    <dgm:pt modelId="{C7572DAC-69C7-48F3-B990-0AA7A648101D}" type="pres">
      <dgm:prSet presAssocID="{4D9C8F93-E41A-4817-A7FA-3A9ACC5046E4}" presName="horz1" presStyleCnt="0"/>
      <dgm:spPr/>
    </dgm:pt>
    <dgm:pt modelId="{F1064226-6831-4ECA-B864-3E50D0B16D8C}" type="pres">
      <dgm:prSet presAssocID="{4D9C8F93-E41A-4817-A7FA-3A9ACC5046E4}" presName="tx1" presStyleLbl="revTx" presStyleIdx="4" presStyleCnt="7"/>
      <dgm:spPr/>
    </dgm:pt>
    <dgm:pt modelId="{90721E87-E203-411D-8C7B-89F909343EA3}" type="pres">
      <dgm:prSet presAssocID="{4D9C8F93-E41A-4817-A7FA-3A9ACC5046E4}" presName="vert1" presStyleCnt="0"/>
      <dgm:spPr/>
    </dgm:pt>
    <dgm:pt modelId="{9AA0B793-6C68-46AF-A154-4E0DA78A04D5}" type="pres">
      <dgm:prSet presAssocID="{89A5AFA3-F666-42A5-9E9A-59471E52A6E8}" presName="thickLine" presStyleLbl="alignNode1" presStyleIdx="5" presStyleCnt="7"/>
      <dgm:spPr/>
    </dgm:pt>
    <dgm:pt modelId="{202EF94C-E436-45A4-BD3D-83C634E046DE}" type="pres">
      <dgm:prSet presAssocID="{89A5AFA3-F666-42A5-9E9A-59471E52A6E8}" presName="horz1" presStyleCnt="0"/>
      <dgm:spPr/>
    </dgm:pt>
    <dgm:pt modelId="{AD2B9A4B-1B55-4DD9-9196-D905ADCFB8AD}" type="pres">
      <dgm:prSet presAssocID="{89A5AFA3-F666-42A5-9E9A-59471E52A6E8}" presName="tx1" presStyleLbl="revTx" presStyleIdx="5" presStyleCnt="7"/>
      <dgm:spPr/>
    </dgm:pt>
    <dgm:pt modelId="{F13077A4-F872-409D-A7BE-777842AE3598}" type="pres">
      <dgm:prSet presAssocID="{89A5AFA3-F666-42A5-9E9A-59471E52A6E8}" presName="vert1" presStyleCnt="0"/>
      <dgm:spPr/>
    </dgm:pt>
    <dgm:pt modelId="{03A58AA3-621E-4946-956F-5F97CFE133BF}" type="pres">
      <dgm:prSet presAssocID="{CCA79E77-A855-4BD0-80DC-8ABD72E144D2}" presName="thickLine" presStyleLbl="alignNode1" presStyleIdx="6" presStyleCnt="7"/>
      <dgm:spPr/>
    </dgm:pt>
    <dgm:pt modelId="{01224D9C-376D-4F10-AF38-87585D311B41}" type="pres">
      <dgm:prSet presAssocID="{CCA79E77-A855-4BD0-80DC-8ABD72E144D2}" presName="horz1" presStyleCnt="0"/>
      <dgm:spPr/>
    </dgm:pt>
    <dgm:pt modelId="{ACCE1172-9C07-43A2-9DB0-B7C8C6D52495}" type="pres">
      <dgm:prSet presAssocID="{CCA79E77-A855-4BD0-80DC-8ABD72E144D2}" presName="tx1" presStyleLbl="revTx" presStyleIdx="6" presStyleCnt="7"/>
      <dgm:spPr/>
    </dgm:pt>
    <dgm:pt modelId="{1418ABBC-8C9C-407E-AA47-F3EA6ADB0BF3}" type="pres">
      <dgm:prSet presAssocID="{CCA79E77-A855-4BD0-80DC-8ABD72E144D2}" presName="vert1" presStyleCnt="0"/>
      <dgm:spPr/>
    </dgm:pt>
  </dgm:ptLst>
  <dgm:cxnLst>
    <dgm:cxn modelId="{1B85CF01-BF64-46F0-A5CF-44B908E2FDF6}" srcId="{C3214741-AE85-4B56-A330-85A0D0161EBF}" destId="{5F97B80A-D69A-4DD9-AB1A-7E80947A6643}" srcOrd="3" destOrd="0" parTransId="{75FE75EB-E568-4326-BED8-3CDAC4A4DFC8}" sibTransId="{140B9F6A-D8C0-4375-BFA5-0B9B76792320}"/>
    <dgm:cxn modelId="{A4CB440C-D710-4B2E-A14D-B94DE75EABCE}" srcId="{C3214741-AE85-4B56-A330-85A0D0161EBF}" destId="{4D9C8F93-E41A-4817-A7FA-3A9ACC5046E4}" srcOrd="4" destOrd="0" parTransId="{ECB1AAC3-2C29-403C-AF03-9DF9A0D2AEC1}" sibTransId="{6830826C-E086-42D5-AC1B-3E2B3AD851C9}"/>
    <dgm:cxn modelId="{7ADD220D-F717-44F2-9090-FC86E7713A3A}" type="presOf" srcId="{C99D7F21-31F7-4658-A75D-13153E04F6B9}" destId="{76DC5211-E759-46C7-BBC1-3047A27FABCC}" srcOrd="0" destOrd="0" presId="urn:microsoft.com/office/officeart/2008/layout/LinedList"/>
    <dgm:cxn modelId="{D0E81123-B06E-4369-84EC-983D5D12B0F4}" type="presOf" srcId="{5F97B80A-D69A-4DD9-AB1A-7E80947A6643}" destId="{C363A990-CF38-49F8-B371-84F66A5FB686}" srcOrd="0" destOrd="0" presId="urn:microsoft.com/office/officeart/2008/layout/LinedList"/>
    <dgm:cxn modelId="{2B328135-F25D-4674-88A3-61BC0B52D0C6}" type="presOf" srcId="{89A5AFA3-F666-42A5-9E9A-59471E52A6E8}" destId="{AD2B9A4B-1B55-4DD9-9196-D905ADCFB8AD}" srcOrd="0" destOrd="0" presId="urn:microsoft.com/office/officeart/2008/layout/LinedList"/>
    <dgm:cxn modelId="{2EC6A05D-91F9-4A03-AF1C-95C212F0A0F6}" srcId="{C3214741-AE85-4B56-A330-85A0D0161EBF}" destId="{C99D7F21-31F7-4658-A75D-13153E04F6B9}" srcOrd="1" destOrd="0" parTransId="{080DB8F1-844D-403F-B430-10D8A9E42EDC}" sibTransId="{40CFF76B-4699-47A1-8EFD-DFCD2F644DB0}"/>
    <dgm:cxn modelId="{6D135451-3DAA-47A0-9BD2-562D766F84B2}" type="presOf" srcId="{CCA79E77-A855-4BD0-80DC-8ABD72E144D2}" destId="{ACCE1172-9C07-43A2-9DB0-B7C8C6D52495}" srcOrd="0" destOrd="0" presId="urn:microsoft.com/office/officeart/2008/layout/LinedList"/>
    <dgm:cxn modelId="{95D89A81-C049-4DE6-A676-1DE7742DADF2}" srcId="{C3214741-AE85-4B56-A330-85A0D0161EBF}" destId="{E4574F57-1787-4000-85F4-CB25CE288188}" srcOrd="0" destOrd="0" parTransId="{CDC230E4-3434-452A-9645-2F94D789EADB}" sibTransId="{251232DD-DE76-49B2-9288-EE86606A8BE8}"/>
    <dgm:cxn modelId="{1912F682-5BD0-4342-A6E6-DC74A91427E1}" type="presOf" srcId="{E4574F57-1787-4000-85F4-CB25CE288188}" destId="{AF3C32EE-2401-43AC-99F0-ADE41CC97346}" srcOrd="0" destOrd="0" presId="urn:microsoft.com/office/officeart/2008/layout/LinedList"/>
    <dgm:cxn modelId="{C6093290-4D13-47A0-B4D1-3295B701783B}" type="presOf" srcId="{3F4A4291-1B59-4DA3-AAE7-B6DF03483597}" destId="{9D6045DB-6CCB-4D8F-AB3A-29E69A2CBAA6}" srcOrd="0" destOrd="0" presId="urn:microsoft.com/office/officeart/2008/layout/LinedList"/>
    <dgm:cxn modelId="{BB999F97-3827-4FB7-A453-6634754F4FF6}" type="presOf" srcId="{C3214741-AE85-4B56-A330-85A0D0161EBF}" destId="{C9614292-7D6F-4F78-8B5D-09012C9BDEB4}" srcOrd="0" destOrd="0" presId="urn:microsoft.com/office/officeart/2008/layout/LinedList"/>
    <dgm:cxn modelId="{26E9F5AC-F432-4AE0-8F1F-159FB1E78AFD}" srcId="{C3214741-AE85-4B56-A330-85A0D0161EBF}" destId="{3F4A4291-1B59-4DA3-AAE7-B6DF03483597}" srcOrd="2" destOrd="0" parTransId="{E2E9438C-1039-4AE0-BDC0-BF717A9456A8}" sibTransId="{1DEB9358-3B66-441F-916C-3CD50FC0AB6B}"/>
    <dgm:cxn modelId="{8AC871B0-C551-402E-9CC3-C6BF20D10CD3}" srcId="{C3214741-AE85-4B56-A330-85A0D0161EBF}" destId="{CCA79E77-A855-4BD0-80DC-8ABD72E144D2}" srcOrd="6" destOrd="0" parTransId="{435ADA85-E086-4204-9ED5-0CFA4682AED6}" sibTransId="{A886D7C7-5244-4646-B2FC-F99E903BDF8E}"/>
    <dgm:cxn modelId="{2E881FCD-DB9A-4790-AE74-0C7B2E1DABDF}" srcId="{C3214741-AE85-4B56-A330-85A0D0161EBF}" destId="{89A5AFA3-F666-42A5-9E9A-59471E52A6E8}" srcOrd="5" destOrd="0" parTransId="{8C01AD4F-3E72-45B5-AEAB-F2CEBEE9DCC5}" sibTransId="{0F841D74-3885-487C-8007-B0F35C0F21FD}"/>
    <dgm:cxn modelId="{2A8E87E4-021E-4F36-8A49-7F41F827EFCD}" type="presOf" srcId="{4D9C8F93-E41A-4817-A7FA-3A9ACC5046E4}" destId="{F1064226-6831-4ECA-B864-3E50D0B16D8C}" srcOrd="0" destOrd="0" presId="urn:microsoft.com/office/officeart/2008/layout/LinedList"/>
    <dgm:cxn modelId="{E67F5654-7ECA-4F22-A450-FC1852F0C54B}" type="presParOf" srcId="{C9614292-7D6F-4F78-8B5D-09012C9BDEB4}" destId="{410756F6-F8C9-45ED-B388-E307C9832D4F}" srcOrd="0" destOrd="0" presId="urn:microsoft.com/office/officeart/2008/layout/LinedList"/>
    <dgm:cxn modelId="{926331A2-01BE-40F6-BC77-2A6575AB4565}" type="presParOf" srcId="{C9614292-7D6F-4F78-8B5D-09012C9BDEB4}" destId="{BA731A58-56B7-4DF4-8A70-5C0BA4BB8422}" srcOrd="1" destOrd="0" presId="urn:microsoft.com/office/officeart/2008/layout/LinedList"/>
    <dgm:cxn modelId="{218EB396-EFE5-4797-B8E1-5DFFC9AF8AB8}" type="presParOf" srcId="{BA731A58-56B7-4DF4-8A70-5C0BA4BB8422}" destId="{AF3C32EE-2401-43AC-99F0-ADE41CC97346}" srcOrd="0" destOrd="0" presId="urn:microsoft.com/office/officeart/2008/layout/LinedList"/>
    <dgm:cxn modelId="{74DF75E4-EECF-46BE-8A89-2F16BB505AA0}" type="presParOf" srcId="{BA731A58-56B7-4DF4-8A70-5C0BA4BB8422}" destId="{146294B9-82AF-46BE-B619-C5B26CEC51BF}" srcOrd="1" destOrd="0" presId="urn:microsoft.com/office/officeart/2008/layout/LinedList"/>
    <dgm:cxn modelId="{F47D7E3B-AB60-489F-B4F2-B5368F72943C}" type="presParOf" srcId="{C9614292-7D6F-4F78-8B5D-09012C9BDEB4}" destId="{5DD719A1-4B98-4AB1-8A7F-9A39B3B2D999}" srcOrd="2" destOrd="0" presId="urn:microsoft.com/office/officeart/2008/layout/LinedList"/>
    <dgm:cxn modelId="{2F616FF4-DF75-419C-96B2-A6530FA483CE}" type="presParOf" srcId="{C9614292-7D6F-4F78-8B5D-09012C9BDEB4}" destId="{12B9F6B5-F385-4D5F-A5B5-A0D9736B809A}" srcOrd="3" destOrd="0" presId="urn:microsoft.com/office/officeart/2008/layout/LinedList"/>
    <dgm:cxn modelId="{99885254-D30F-4853-9EA4-6FC22976B407}" type="presParOf" srcId="{12B9F6B5-F385-4D5F-A5B5-A0D9736B809A}" destId="{76DC5211-E759-46C7-BBC1-3047A27FABCC}" srcOrd="0" destOrd="0" presId="urn:microsoft.com/office/officeart/2008/layout/LinedList"/>
    <dgm:cxn modelId="{49F2BBBF-7C35-49DC-AC3A-90CB8DEE8321}" type="presParOf" srcId="{12B9F6B5-F385-4D5F-A5B5-A0D9736B809A}" destId="{15294917-A08D-4FBE-85F4-929FC085F88F}" srcOrd="1" destOrd="0" presId="urn:microsoft.com/office/officeart/2008/layout/LinedList"/>
    <dgm:cxn modelId="{B281CC29-FBE9-4E98-A8E0-A075346C3A0E}" type="presParOf" srcId="{C9614292-7D6F-4F78-8B5D-09012C9BDEB4}" destId="{B690D10E-B74F-44D1-AED7-98BC4D718551}" srcOrd="4" destOrd="0" presId="urn:microsoft.com/office/officeart/2008/layout/LinedList"/>
    <dgm:cxn modelId="{3B870E63-1C6B-484E-B3F3-A5E60F366028}" type="presParOf" srcId="{C9614292-7D6F-4F78-8B5D-09012C9BDEB4}" destId="{CF3585F7-6897-41D6-B12E-D5C34373A8B0}" srcOrd="5" destOrd="0" presId="urn:microsoft.com/office/officeart/2008/layout/LinedList"/>
    <dgm:cxn modelId="{C9C59878-4411-44D9-8D39-956DA5EFA2A3}" type="presParOf" srcId="{CF3585F7-6897-41D6-B12E-D5C34373A8B0}" destId="{9D6045DB-6CCB-4D8F-AB3A-29E69A2CBAA6}" srcOrd="0" destOrd="0" presId="urn:microsoft.com/office/officeart/2008/layout/LinedList"/>
    <dgm:cxn modelId="{45A93B49-7CE3-4619-8826-1DB48890B7F7}" type="presParOf" srcId="{CF3585F7-6897-41D6-B12E-D5C34373A8B0}" destId="{BB861AB6-2407-4025-8C2E-80AC69F1E391}" srcOrd="1" destOrd="0" presId="urn:microsoft.com/office/officeart/2008/layout/LinedList"/>
    <dgm:cxn modelId="{C44953F2-C5B5-4D73-8C18-DF1F576650D0}" type="presParOf" srcId="{C9614292-7D6F-4F78-8B5D-09012C9BDEB4}" destId="{9FDE5927-1979-4505-AE01-E97497315ABB}" srcOrd="6" destOrd="0" presId="urn:microsoft.com/office/officeart/2008/layout/LinedList"/>
    <dgm:cxn modelId="{9DD1B148-F936-4A5F-A0CA-41992745D7F5}" type="presParOf" srcId="{C9614292-7D6F-4F78-8B5D-09012C9BDEB4}" destId="{DA7E141F-9148-46A4-AE57-B534C53C6157}" srcOrd="7" destOrd="0" presId="urn:microsoft.com/office/officeart/2008/layout/LinedList"/>
    <dgm:cxn modelId="{30144874-A4A7-42BC-B221-8FF942133986}" type="presParOf" srcId="{DA7E141F-9148-46A4-AE57-B534C53C6157}" destId="{C363A990-CF38-49F8-B371-84F66A5FB686}" srcOrd="0" destOrd="0" presId="urn:microsoft.com/office/officeart/2008/layout/LinedList"/>
    <dgm:cxn modelId="{966BF7D4-1179-45F6-8607-D342E4081D4B}" type="presParOf" srcId="{DA7E141F-9148-46A4-AE57-B534C53C6157}" destId="{F0837B8E-D7FC-4EA3-B0C5-A09E9941B1AD}" srcOrd="1" destOrd="0" presId="urn:microsoft.com/office/officeart/2008/layout/LinedList"/>
    <dgm:cxn modelId="{A958DA56-B65B-4765-B39B-340051F0C6BE}" type="presParOf" srcId="{C9614292-7D6F-4F78-8B5D-09012C9BDEB4}" destId="{383180F0-AAA2-411F-B800-64830152781E}" srcOrd="8" destOrd="0" presId="urn:microsoft.com/office/officeart/2008/layout/LinedList"/>
    <dgm:cxn modelId="{97CD054F-F794-4DE0-BAF7-69B65D8EE15F}" type="presParOf" srcId="{C9614292-7D6F-4F78-8B5D-09012C9BDEB4}" destId="{C7572DAC-69C7-48F3-B990-0AA7A648101D}" srcOrd="9" destOrd="0" presId="urn:microsoft.com/office/officeart/2008/layout/LinedList"/>
    <dgm:cxn modelId="{59DBE712-5F11-4C5B-806B-7403561BFEE8}" type="presParOf" srcId="{C7572DAC-69C7-48F3-B990-0AA7A648101D}" destId="{F1064226-6831-4ECA-B864-3E50D0B16D8C}" srcOrd="0" destOrd="0" presId="urn:microsoft.com/office/officeart/2008/layout/LinedList"/>
    <dgm:cxn modelId="{5066E384-3513-4538-8E9D-7089E6AE5E0F}" type="presParOf" srcId="{C7572DAC-69C7-48F3-B990-0AA7A648101D}" destId="{90721E87-E203-411D-8C7B-89F909343EA3}" srcOrd="1" destOrd="0" presId="urn:microsoft.com/office/officeart/2008/layout/LinedList"/>
    <dgm:cxn modelId="{65825798-97C0-4368-8F4C-D529369822CC}" type="presParOf" srcId="{C9614292-7D6F-4F78-8B5D-09012C9BDEB4}" destId="{9AA0B793-6C68-46AF-A154-4E0DA78A04D5}" srcOrd="10" destOrd="0" presId="urn:microsoft.com/office/officeart/2008/layout/LinedList"/>
    <dgm:cxn modelId="{A842BBFF-DB85-4CD4-95EF-D8452DF2AA19}" type="presParOf" srcId="{C9614292-7D6F-4F78-8B5D-09012C9BDEB4}" destId="{202EF94C-E436-45A4-BD3D-83C634E046DE}" srcOrd="11" destOrd="0" presId="urn:microsoft.com/office/officeart/2008/layout/LinedList"/>
    <dgm:cxn modelId="{95CBC342-5F97-4B89-9714-8C7421FE4CA5}" type="presParOf" srcId="{202EF94C-E436-45A4-BD3D-83C634E046DE}" destId="{AD2B9A4B-1B55-4DD9-9196-D905ADCFB8AD}" srcOrd="0" destOrd="0" presId="urn:microsoft.com/office/officeart/2008/layout/LinedList"/>
    <dgm:cxn modelId="{2FE532A5-3CBF-4A51-8590-A297DFC61332}" type="presParOf" srcId="{202EF94C-E436-45A4-BD3D-83C634E046DE}" destId="{F13077A4-F872-409D-A7BE-777842AE3598}" srcOrd="1" destOrd="0" presId="urn:microsoft.com/office/officeart/2008/layout/LinedList"/>
    <dgm:cxn modelId="{5D611DD9-4F0F-4FAB-A490-3C594CC58784}" type="presParOf" srcId="{C9614292-7D6F-4F78-8B5D-09012C9BDEB4}" destId="{03A58AA3-621E-4946-956F-5F97CFE133BF}" srcOrd="12" destOrd="0" presId="urn:microsoft.com/office/officeart/2008/layout/LinedList"/>
    <dgm:cxn modelId="{7E136AAA-BADB-4C56-8C2B-40E61F423D1A}" type="presParOf" srcId="{C9614292-7D6F-4F78-8B5D-09012C9BDEB4}" destId="{01224D9C-376D-4F10-AF38-87585D311B41}" srcOrd="13" destOrd="0" presId="urn:microsoft.com/office/officeart/2008/layout/LinedList"/>
    <dgm:cxn modelId="{5CE1465E-C953-4C62-AEB6-BCCFDEEE92FF}" type="presParOf" srcId="{01224D9C-376D-4F10-AF38-87585D311B41}" destId="{ACCE1172-9C07-43A2-9DB0-B7C8C6D52495}" srcOrd="0" destOrd="0" presId="urn:microsoft.com/office/officeart/2008/layout/LinedList"/>
    <dgm:cxn modelId="{E4CB60F7-6319-40B0-AAFB-846C993E2107}" type="presParOf" srcId="{01224D9C-376D-4F10-AF38-87585D311B41}" destId="{1418ABBC-8C9C-407E-AA47-F3EA6ADB0BF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3214741-AE85-4B56-A330-85A0D0161EBF}" type="doc">
      <dgm:prSet loTypeId="urn:microsoft.com/office/officeart/2008/layout/LinedLis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4574F57-1787-4000-85F4-CB25CE288188}">
      <dgm:prSet/>
      <dgm:spPr/>
      <dgm:t>
        <a:bodyPr/>
        <a:lstStyle/>
        <a:p>
          <a:r>
            <a:rPr lang="cs-CZ" b="1" dirty="0"/>
            <a:t>h)</a:t>
          </a:r>
          <a:r>
            <a:rPr lang="cs-CZ" dirty="0"/>
            <a:t> ve zdravotnickém zařízení aplikovat léčivé přípravky včetně krevních derivátů indikované lékařem se specializovanou způsobilostí s výjimkou radiofarmak a cytostatik a s výjimkou aplikace léčivých přípravků </a:t>
          </a:r>
          <a:r>
            <a:rPr lang="cs-CZ" dirty="0" err="1"/>
            <a:t>intraoseálně</a:t>
          </a:r>
          <a:r>
            <a:rPr lang="cs-CZ" dirty="0"/>
            <a:t>, lumbálně, arteriálně, </a:t>
          </a:r>
          <a:r>
            <a:rPr lang="cs-CZ" dirty="0" err="1"/>
            <a:t>intrakardiálně</a:t>
          </a:r>
          <a:r>
            <a:rPr lang="cs-CZ" dirty="0"/>
            <a:t>, intraperitoneálně nebo </a:t>
          </a:r>
          <a:r>
            <a:rPr lang="cs-CZ" dirty="0" err="1"/>
            <a:t>intraartikulárně</a:t>
          </a:r>
          <a:r>
            <a:rPr lang="cs-CZ" dirty="0"/>
            <a:t>,</a:t>
          </a:r>
          <a:endParaRPr lang="en-US" dirty="0"/>
        </a:p>
      </dgm:t>
    </dgm:pt>
    <dgm:pt modelId="{CDC230E4-3434-452A-9645-2F94D789EADB}" type="parTrans" cxnId="{95D89A81-C049-4DE6-A676-1DE7742DADF2}">
      <dgm:prSet/>
      <dgm:spPr/>
      <dgm:t>
        <a:bodyPr/>
        <a:lstStyle/>
        <a:p>
          <a:endParaRPr lang="en-US"/>
        </a:p>
      </dgm:t>
    </dgm:pt>
    <dgm:pt modelId="{251232DD-DE76-49B2-9288-EE86606A8BE8}" type="sibTrans" cxnId="{95D89A81-C049-4DE6-A676-1DE7742DADF2}">
      <dgm:prSet/>
      <dgm:spPr/>
      <dgm:t>
        <a:bodyPr/>
        <a:lstStyle/>
        <a:p>
          <a:endParaRPr lang="en-US"/>
        </a:p>
      </dgm:t>
    </dgm:pt>
    <dgm:pt modelId="{75C1DDE0-F4DA-491C-A86B-751D51F8F99C}">
      <dgm:prSet/>
      <dgm:spPr/>
      <dgm:t>
        <a:bodyPr/>
        <a:lstStyle/>
        <a:p>
          <a:r>
            <a:rPr lang="cs-CZ" b="1" dirty="0"/>
            <a:t>i)</a:t>
          </a:r>
          <a:r>
            <a:rPr lang="cs-CZ" dirty="0"/>
            <a:t> podávat transfuzní přípravky indikované lékařem se specializovanou způsobilostí,</a:t>
          </a:r>
        </a:p>
      </dgm:t>
    </dgm:pt>
    <dgm:pt modelId="{46141DB7-F394-493E-980C-83D82E2BA31C}" type="parTrans" cxnId="{BE3B759A-C269-442D-A28D-862DA47FAA1F}">
      <dgm:prSet/>
      <dgm:spPr/>
      <dgm:t>
        <a:bodyPr/>
        <a:lstStyle/>
        <a:p>
          <a:endParaRPr lang="cs-CZ"/>
        </a:p>
      </dgm:t>
    </dgm:pt>
    <dgm:pt modelId="{DE4E6827-8721-47F3-AAD4-F0E935051209}" type="sibTrans" cxnId="{BE3B759A-C269-442D-A28D-862DA47FAA1F}">
      <dgm:prSet/>
      <dgm:spPr/>
      <dgm:t>
        <a:bodyPr/>
        <a:lstStyle/>
        <a:p>
          <a:endParaRPr lang="cs-CZ"/>
        </a:p>
      </dgm:t>
    </dgm:pt>
    <dgm:pt modelId="{9B012C0B-4E99-451F-9ED9-D21B8525B7F0}">
      <dgm:prSet/>
      <dgm:spPr/>
      <dgm:t>
        <a:bodyPr/>
        <a:lstStyle/>
        <a:p>
          <a:r>
            <a:rPr lang="cs-CZ" b="1" dirty="0"/>
            <a:t>j)</a:t>
          </a:r>
          <a:r>
            <a:rPr lang="cs-CZ" dirty="0"/>
            <a:t> poskytovat odbornou první pomoc,</a:t>
          </a:r>
        </a:p>
      </dgm:t>
    </dgm:pt>
    <dgm:pt modelId="{BC3211EE-8138-4746-8A79-B2AAA1678E35}" type="parTrans" cxnId="{1B01F5AC-5A27-43A7-9B2E-4A92E8CF1BD7}">
      <dgm:prSet/>
      <dgm:spPr/>
      <dgm:t>
        <a:bodyPr/>
        <a:lstStyle/>
        <a:p>
          <a:endParaRPr lang="cs-CZ"/>
        </a:p>
      </dgm:t>
    </dgm:pt>
    <dgm:pt modelId="{2212951A-7435-4FB9-8505-38FFC30295D2}" type="sibTrans" cxnId="{1B01F5AC-5A27-43A7-9B2E-4A92E8CF1BD7}">
      <dgm:prSet/>
      <dgm:spPr/>
      <dgm:t>
        <a:bodyPr/>
        <a:lstStyle/>
        <a:p>
          <a:endParaRPr lang="cs-CZ"/>
        </a:p>
      </dgm:t>
    </dgm:pt>
    <dgm:pt modelId="{A2D94BC8-2BC4-4F41-AFE3-B6BCA9D6E854}">
      <dgm:prSet/>
      <dgm:spPr/>
      <dgm:t>
        <a:bodyPr/>
        <a:lstStyle/>
        <a:p>
          <a:r>
            <a:rPr lang="cs-CZ" b="1" dirty="0"/>
            <a:t>k)</a:t>
          </a:r>
          <a:r>
            <a:rPr lang="cs-CZ" dirty="0"/>
            <a:t> v rozsahu své odborné způsobilosti edukovat pacienta, jeho zákonného zástupce nebo osoby jím určené v rámci preventivní, diagnostické, léčebné, léčebně rehabilitační, dispenzární a paliativní péče,</a:t>
          </a:r>
        </a:p>
      </dgm:t>
    </dgm:pt>
    <dgm:pt modelId="{37D48398-936C-4F66-916A-B49966A8B732}" type="parTrans" cxnId="{F618DB4B-F08E-4602-99AC-5500C94B4678}">
      <dgm:prSet/>
      <dgm:spPr/>
      <dgm:t>
        <a:bodyPr/>
        <a:lstStyle/>
        <a:p>
          <a:endParaRPr lang="cs-CZ"/>
        </a:p>
      </dgm:t>
    </dgm:pt>
    <dgm:pt modelId="{929C1A68-F242-43DC-9EBE-A56E93793611}" type="sibTrans" cxnId="{F618DB4B-F08E-4602-99AC-5500C94B4678}">
      <dgm:prSet/>
      <dgm:spPr/>
      <dgm:t>
        <a:bodyPr/>
        <a:lstStyle/>
        <a:p>
          <a:endParaRPr lang="cs-CZ"/>
        </a:p>
      </dgm:t>
    </dgm:pt>
    <dgm:pt modelId="{5B7CC879-7382-4837-8B98-0D70E5FAD049}">
      <dgm:prSet/>
      <dgm:spPr/>
      <dgm:t>
        <a:bodyPr/>
        <a:lstStyle/>
        <a:p>
          <a:r>
            <a:rPr lang="cs-CZ" b="1" dirty="0"/>
            <a:t>l)</a:t>
          </a:r>
          <a:r>
            <a:rPr lang="cs-CZ" dirty="0"/>
            <a:t> orientačně vyhodnocovat sociální situaci pacienta a indikovat zdravotně sociální nebo sociální péči,</a:t>
          </a:r>
        </a:p>
      </dgm:t>
    </dgm:pt>
    <dgm:pt modelId="{1B5E3C44-74FE-4434-82BC-123C001DFDEC}" type="parTrans" cxnId="{6ADE40AD-E410-4F05-B5F3-7EAA1E4B78E0}">
      <dgm:prSet/>
      <dgm:spPr/>
      <dgm:t>
        <a:bodyPr/>
        <a:lstStyle/>
        <a:p>
          <a:endParaRPr lang="cs-CZ"/>
        </a:p>
      </dgm:t>
    </dgm:pt>
    <dgm:pt modelId="{060F16EC-CB17-46EE-9D77-58F1CAD7BCE4}" type="sibTrans" cxnId="{6ADE40AD-E410-4F05-B5F3-7EAA1E4B78E0}">
      <dgm:prSet/>
      <dgm:spPr/>
      <dgm:t>
        <a:bodyPr/>
        <a:lstStyle/>
        <a:p>
          <a:endParaRPr lang="cs-CZ"/>
        </a:p>
      </dgm:t>
    </dgm:pt>
    <dgm:pt modelId="{E70E1248-DC7D-487C-994E-C8AA18FCA851}">
      <dgm:prSet/>
      <dgm:spPr/>
      <dgm:t>
        <a:bodyPr/>
        <a:lstStyle/>
        <a:p>
          <a:r>
            <a:rPr lang="cs-CZ" b="1" dirty="0"/>
            <a:t>m)</a:t>
          </a:r>
          <a:r>
            <a:rPr lang="cs-CZ" dirty="0"/>
            <a:t> provádět punkci periferních žil za účelem zavádění periferních žilních katetrů, odběru žilní krve nebo nitrožilní aplikace léčivých přípravků a provádět odběr kapilární krve,</a:t>
          </a:r>
        </a:p>
      </dgm:t>
    </dgm:pt>
    <dgm:pt modelId="{8E1498C4-4471-4ED5-ADB5-0C745157FF19}" type="parTrans" cxnId="{A95E91F7-737F-495E-BF9F-C5F70BA6F1CF}">
      <dgm:prSet/>
      <dgm:spPr/>
      <dgm:t>
        <a:bodyPr/>
        <a:lstStyle/>
        <a:p>
          <a:endParaRPr lang="cs-CZ"/>
        </a:p>
      </dgm:t>
    </dgm:pt>
    <dgm:pt modelId="{E07A9B87-7337-4B5A-A4F3-7600B3D0E500}" type="sibTrans" cxnId="{A95E91F7-737F-495E-BF9F-C5F70BA6F1CF}">
      <dgm:prSet/>
      <dgm:spPr/>
      <dgm:t>
        <a:bodyPr/>
        <a:lstStyle/>
        <a:p>
          <a:endParaRPr lang="cs-CZ"/>
        </a:p>
      </dgm:t>
    </dgm:pt>
    <dgm:pt modelId="{71B2E074-5390-4921-A215-319F19733422}">
      <dgm:prSet/>
      <dgm:spPr/>
      <dgm:t>
        <a:bodyPr/>
        <a:lstStyle/>
        <a:p>
          <a:r>
            <a:rPr lang="cs-CZ" b="1" dirty="0"/>
            <a:t>n)</a:t>
          </a:r>
          <a:r>
            <a:rPr lang="cs-CZ" dirty="0"/>
            <a:t> provádět katetrizaci močového měchýře u pacientů starších 15 let, včetně zavedení permanentního močového katetru.</a:t>
          </a:r>
        </a:p>
      </dgm:t>
    </dgm:pt>
    <dgm:pt modelId="{4A468599-A851-4E54-A8A7-2A27C5A5ABE0}" type="parTrans" cxnId="{367290BC-C246-49D0-87E1-02FFA86DA218}">
      <dgm:prSet/>
      <dgm:spPr/>
      <dgm:t>
        <a:bodyPr/>
        <a:lstStyle/>
        <a:p>
          <a:endParaRPr lang="cs-CZ"/>
        </a:p>
      </dgm:t>
    </dgm:pt>
    <dgm:pt modelId="{DF781189-3095-40CF-A280-92F1215B16F1}" type="sibTrans" cxnId="{367290BC-C246-49D0-87E1-02FFA86DA218}">
      <dgm:prSet/>
      <dgm:spPr/>
      <dgm:t>
        <a:bodyPr/>
        <a:lstStyle/>
        <a:p>
          <a:endParaRPr lang="cs-CZ"/>
        </a:p>
      </dgm:t>
    </dgm:pt>
    <dgm:pt modelId="{25F67ABE-7CF6-4100-8069-9034C282A6DA}" type="pres">
      <dgm:prSet presAssocID="{C3214741-AE85-4B56-A330-85A0D0161EBF}" presName="vert0" presStyleCnt="0">
        <dgm:presLayoutVars>
          <dgm:dir/>
          <dgm:animOne val="branch"/>
          <dgm:animLvl val="lvl"/>
        </dgm:presLayoutVars>
      </dgm:prSet>
      <dgm:spPr/>
    </dgm:pt>
    <dgm:pt modelId="{A2AD253A-E333-4512-A5C8-FCCF0EBEA981}" type="pres">
      <dgm:prSet presAssocID="{E4574F57-1787-4000-85F4-CB25CE288188}" presName="thickLine" presStyleLbl="alignNode1" presStyleIdx="0" presStyleCnt="7"/>
      <dgm:spPr/>
    </dgm:pt>
    <dgm:pt modelId="{8895E113-A17D-4DBC-BDFB-2CC102419037}" type="pres">
      <dgm:prSet presAssocID="{E4574F57-1787-4000-85F4-CB25CE288188}" presName="horz1" presStyleCnt="0"/>
      <dgm:spPr/>
    </dgm:pt>
    <dgm:pt modelId="{E4D8EAC2-C9B1-4498-93F8-B4E9951F9A40}" type="pres">
      <dgm:prSet presAssocID="{E4574F57-1787-4000-85F4-CB25CE288188}" presName="tx1" presStyleLbl="revTx" presStyleIdx="0" presStyleCnt="7"/>
      <dgm:spPr/>
    </dgm:pt>
    <dgm:pt modelId="{B0F1C31C-186A-483C-A7F4-2226E30EF69C}" type="pres">
      <dgm:prSet presAssocID="{E4574F57-1787-4000-85F4-CB25CE288188}" presName="vert1" presStyleCnt="0"/>
      <dgm:spPr/>
    </dgm:pt>
    <dgm:pt modelId="{7B17622F-E395-4DF0-8DF1-8C5BE207C8F8}" type="pres">
      <dgm:prSet presAssocID="{75C1DDE0-F4DA-491C-A86B-751D51F8F99C}" presName="thickLine" presStyleLbl="alignNode1" presStyleIdx="1" presStyleCnt="7"/>
      <dgm:spPr/>
    </dgm:pt>
    <dgm:pt modelId="{A522739C-E358-4715-8BD8-A493DC96A7E5}" type="pres">
      <dgm:prSet presAssocID="{75C1DDE0-F4DA-491C-A86B-751D51F8F99C}" presName="horz1" presStyleCnt="0"/>
      <dgm:spPr/>
    </dgm:pt>
    <dgm:pt modelId="{231A6E7E-274E-4F7A-911F-ACC4CF4CF2D3}" type="pres">
      <dgm:prSet presAssocID="{75C1DDE0-F4DA-491C-A86B-751D51F8F99C}" presName="tx1" presStyleLbl="revTx" presStyleIdx="1" presStyleCnt="7"/>
      <dgm:spPr/>
    </dgm:pt>
    <dgm:pt modelId="{45C96B37-CCEB-4A63-BBC4-079C4C656C13}" type="pres">
      <dgm:prSet presAssocID="{75C1DDE0-F4DA-491C-A86B-751D51F8F99C}" presName="vert1" presStyleCnt="0"/>
      <dgm:spPr/>
    </dgm:pt>
    <dgm:pt modelId="{5344CEDE-28FC-4691-91EC-8195A1ED76F3}" type="pres">
      <dgm:prSet presAssocID="{9B012C0B-4E99-451F-9ED9-D21B8525B7F0}" presName="thickLine" presStyleLbl="alignNode1" presStyleIdx="2" presStyleCnt="7"/>
      <dgm:spPr/>
    </dgm:pt>
    <dgm:pt modelId="{641DE94A-8CE9-47ED-B0C1-6A670F40E50E}" type="pres">
      <dgm:prSet presAssocID="{9B012C0B-4E99-451F-9ED9-D21B8525B7F0}" presName="horz1" presStyleCnt="0"/>
      <dgm:spPr/>
    </dgm:pt>
    <dgm:pt modelId="{70BC2BD2-9F58-4FA2-A5F0-8063D7C53333}" type="pres">
      <dgm:prSet presAssocID="{9B012C0B-4E99-451F-9ED9-D21B8525B7F0}" presName="tx1" presStyleLbl="revTx" presStyleIdx="2" presStyleCnt="7"/>
      <dgm:spPr/>
    </dgm:pt>
    <dgm:pt modelId="{BB1F70DB-F85D-40EC-86F0-8071AA1C84C7}" type="pres">
      <dgm:prSet presAssocID="{9B012C0B-4E99-451F-9ED9-D21B8525B7F0}" presName="vert1" presStyleCnt="0"/>
      <dgm:spPr/>
    </dgm:pt>
    <dgm:pt modelId="{BC9B2B1B-0B6F-499D-858D-579F26DB6EF1}" type="pres">
      <dgm:prSet presAssocID="{A2D94BC8-2BC4-4F41-AFE3-B6BCA9D6E854}" presName="thickLine" presStyleLbl="alignNode1" presStyleIdx="3" presStyleCnt="7"/>
      <dgm:spPr/>
    </dgm:pt>
    <dgm:pt modelId="{90A45F77-29FB-42CC-8A7F-47B17249B2FE}" type="pres">
      <dgm:prSet presAssocID="{A2D94BC8-2BC4-4F41-AFE3-B6BCA9D6E854}" presName="horz1" presStyleCnt="0"/>
      <dgm:spPr/>
    </dgm:pt>
    <dgm:pt modelId="{8464E8C3-6FA6-4206-9988-4290A1D6AFF3}" type="pres">
      <dgm:prSet presAssocID="{A2D94BC8-2BC4-4F41-AFE3-B6BCA9D6E854}" presName="tx1" presStyleLbl="revTx" presStyleIdx="3" presStyleCnt="7"/>
      <dgm:spPr/>
    </dgm:pt>
    <dgm:pt modelId="{DEF52C77-C113-41DC-8680-53072773E56B}" type="pres">
      <dgm:prSet presAssocID="{A2D94BC8-2BC4-4F41-AFE3-B6BCA9D6E854}" presName="vert1" presStyleCnt="0"/>
      <dgm:spPr/>
    </dgm:pt>
    <dgm:pt modelId="{51159BA6-1037-47F7-95C8-45DE35E2115E}" type="pres">
      <dgm:prSet presAssocID="{5B7CC879-7382-4837-8B98-0D70E5FAD049}" presName="thickLine" presStyleLbl="alignNode1" presStyleIdx="4" presStyleCnt="7"/>
      <dgm:spPr/>
    </dgm:pt>
    <dgm:pt modelId="{802DA8DB-A245-4465-A84D-5FECEA131B4D}" type="pres">
      <dgm:prSet presAssocID="{5B7CC879-7382-4837-8B98-0D70E5FAD049}" presName="horz1" presStyleCnt="0"/>
      <dgm:spPr/>
    </dgm:pt>
    <dgm:pt modelId="{FD507306-8947-4910-8109-562A5A7B4FE3}" type="pres">
      <dgm:prSet presAssocID="{5B7CC879-7382-4837-8B98-0D70E5FAD049}" presName="tx1" presStyleLbl="revTx" presStyleIdx="4" presStyleCnt="7"/>
      <dgm:spPr/>
    </dgm:pt>
    <dgm:pt modelId="{18029F88-5E4F-4EF4-B289-6859AC7ACDE5}" type="pres">
      <dgm:prSet presAssocID="{5B7CC879-7382-4837-8B98-0D70E5FAD049}" presName="vert1" presStyleCnt="0"/>
      <dgm:spPr/>
    </dgm:pt>
    <dgm:pt modelId="{4EA26688-5F1F-4346-A098-EEA1246CCAE6}" type="pres">
      <dgm:prSet presAssocID="{E70E1248-DC7D-487C-994E-C8AA18FCA851}" presName="thickLine" presStyleLbl="alignNode1" presStyleIdx="5" presStyleCnt="7"/>
      <dgm:spPr/>
    </dgm:pt>
    <dgm:pt modelId="{3AE9469A-BDF3-41D2-8F36-AB7B29CB7997}" type="pres">
      <dgm:prSet presAssocID="{E70E1248-DC7D-487C-994E-C8AA18FCA851}" presName="horz1" presStyleCnt="0"/>
      <dgm:spPr/>
    </dgm:pt>
    <dgm:pt modelId="{6F379B17-7487-450E-B8B7-3DBC4D2E4E91}" type="pres">
      <dgm:prSet presAssocID="{E70E1248-DC7D-487C-994E-C8AA18FCA851}" presName="tx1" presStyleLbl="revTx" presStyleIdx="5" presStyleCnt="7"/>
      <dgm:spPr/>
    </dgm:pt>
    <dgm:pt modelId="{98B463AF-4EAC-4C1E-A107-64FB43ADD8FD}" type="pres">
      <dgm:prSet presAssocID="{E70E1248-DC7D-487C-994E-C8AA18FCA851}" presName="vert1" presStyleCnt="0"/>
      <dgm:spPr/>
    </dgm:pt>
    <dgm:pt modelId="{DCBE76ED-A2FC-4BF3-B0F8-C85BD6A1147D}" type="pres">
      <dgm:prSet presAssocID="{71B2E074-5390-4921-A215-319F19733422}" presName="thickLine" presStyleLbl="alignNode1" presStyleIdx="6" presStyleCnt="7"/>
      <dgm:spPr/>
    </dgm:pt>
    <dgm:pt modelId="{3976F10D-4257-425C-89E5-D52DFA498E61}" type="pres">
      <dgm:prSet presAssocID="{71B2E074-5390-4921-A215-319F19733422}" presName="horz1" presStyleCnt="0"/>
      <dgm:spPr/>
    </dgm:pt>
    <dgm:pt modelId="{FB4FF2F7-329E-4BB7-B3E8-4A96117530FE}" type="pres">
      <dgm:prSet presAssocID="{71B2E074-5390-4921-A215-319F19733422}" presName="tx1" presStyleLbl="revTx" presStyleIdx="6" presStyleCnt="7"/>
      <dgm:spPr/>
    </dgm:pt>
    <dgm:pt modelId="{4E21A8E8-7842-4EE8-A74F-6704AC7C7F88}" type="pres">
      <dgm:prSet presAssocID="{71B2E074-5390-4921-A215-319F19733422}" presName="vert1" presStyleCnt="0"/>
      <dgm:spPr/>
    </dgm:pt>
  </dgm:ptLst>
  <dgm:cxnLst>
    <dgm:cxn modelId="{C1D4B00C-CAD9-4570-9056-5F9E56C97E02}" type="presOf" srcId="{E4574F57-1787-4000-85F4-CB25CE288188}" destId="{E4D8EAC2-C9B1-4498-93F8-B4E9951F9A40}" srcOrd="0" destOrd="0" presId="urn:microsoft.com/office/officeart/2008/layout/LinedList"/>
    <dgm:cxn modelId="{E4594B3A-2216-4EA6-9D22-75E0FBB4CB56}" type="presOf" srcId="{9B012C0B-4E99-451F-9ED9-D21B8525B7F0}" destId="{70BC2BD2-9F58-4FA2-A5F0-8063D7C53333}" srcOrd="0" destOrd="0" presId="urn:microsoft.com/office/officeart/2008/layout/LinedList"/>
    <dgm:cxn modelId="{B973483C-F5CF-401D-9BE4-1A51AAF40326}" type="presOf" srcId="{A2D94BC8-2BC4-4F41-AFE3-B6BCA9D6E854}" destId="{8464E8C3-6FA6-4206-9988-4290A1D6AFF3}" srcOrd="0" destOrd="0" presId="urn:microsoft.com/office/officeart/2008/layout/LinedList"/>
    <dgm:cxn modelId="{F618DB4B-F08E-4602-99AC-5500C94B4678}" srcId="{C3214741-AE85-4B56-A330-85A0D0161EBF}" destId="{A2D94BC8-2BC4-4F41-AFE3-B6BCA9D6E854}" srcOrd="3" destOrd="0" parTransId="{37D48398-936C-4F66-916A-B49966A8B732}" sibTransId="{929C1A68-F242-43DC-9EBE-A56E93793611}"/>
    <dgm:cxn modelId="{C3706A7B-D51A-43A1-A6B8-EBEADAA53C87}" type="presOf" srcId="{71B2E074-5390-4921-A215-319F19733422}" destId="{FB4FF2F7-329E-4BB7-B3E8-4A96117530FE}" srcOrd="0" destOrd="0" presId="urn:microsoft.com/office/officeart/2008/layout/LinedList"/>
    <dgm:cxn modelId="{95D89A81-C049-4DE6-A676-1DE7742DADF2}" srcId="{C3214741-AE85-4B56-A330-85A0D0161EBF}" destId="{E4574F57-1787-4000-85F4-CB25CE288188}" srcOrd="0" destOrd="0" parTransId="{CDC230E4-3434-452A-9645-2F94D789EADB}" sibTransId="{251232DD-DE76-49B2-9288-EE86606A8BE8}"/>
    <dgm:cxn modelId="{BE3B759A-C269-442D-A28D-862DA47FAA1F}" srcId="{C3214741-AE85-4B56-A330-85A0D0161EBF}" destId="{75C1DDE0-F4DA-491C-A86B-751D51F8F99C}" srcOrd="1" destOrd="0" parTransId="{46141DB7-F394-493E-980C-83D82E2BA31C}" sibTransId="{DE4E6827-8721-47F3-AAD4-F0E935051209}"/>
    <dgm:cxn modelId="{6EA0E69D-E329-4068-851D-08C1267E480A}" type="presOf" srcId="{E70E1248-DC7D-487C-994E-C8AA18FCA851}" destId="{6F379B17-7487-450E-B8B7-3DBC4D2E4E91}" srcOrd="0" destOrd="0" presId="urn:microsoft.com/office/officeart/2008/layout/LinedList"/>
    <dgm:cxn modelId="{1B01F5AC-5A27-43A7-9B2E-4A92E8CF1BD7}" srcId="{C3214741-AE85-4B56-A330-85A0D0161EBF}" destId="{9B012C0B-4E99-451F-9ED9-D21B8525B7F0}" srcOrd="2" destOrd="0" parTransId="{BC3211EE-8138-4746-8A79-B2AAA1678E35}" sibTransId="{2212951A-7435-4FB9-8505-38FFC30295D2}"/>
    <dgm:cxn modelId="{6ADE40AD-E410-4F05-B5F3-7EAA1E4B78E0}" srcId="{C3214741-AE85-4B56-A330-85A0D0161EBF}" destId="{5B7CC879-7382-4837-8B98-0D70E5FAD049}" srcOrd="4" destOrd="0" parTransId="{1B5E3C44-74FE-4434-82BC-123C001DFDEC}" sibTransId="{060F16EC-CB17-46EE-9D77-58F1CAD7BCE4}"/>
    <dgm:cxn modelId="{367290BC-C246-49D0-87E1-02FFA86DA218}" srcId="{C3214741-AE85-4B56-A330-85A0D0161EBF}" destId="{71B2E074-5390-4921-A215-319F19733422}" srcOrd="6" destOrd="0" parTransId="{4A468599-A851-4E54-A8A7-2A27C5A5ABE0}" sibTransId="{DF781189-3095-40CF-A280-92F1215B16F1}"/>
    <dgm:cxn modelId="{74B54CBE-B697-4415-841C-2C0DDEC73A16}" type="presOf" srcId="{C3214741-AE85-4B56-A330-85A0D0161EBF}" destId="{25F67ABE-7CF6-4100-8069-9034C282A6DA}" srcOrd="0" destOrd="0" presId="urn:microsoft.com/office/officeart/2008/layout/LinedList"/>
    <dgm:cxn modelId="{B36D50BE-9712-4752-B7B3-0C266D858438}" type="presOf" srcId="{75C1DDE0-F4DA-491C-A86B-751D51F8F99C}" destId="{231A6E7E-274E-4F7A-911F-ACC4CF4CF2D3}" srcOrd="0" destOrd="0" presId="urn:microsoft.com/office/officeart/2008/layout/LinedList"/>
    <dgm:cxn modelId="{A95E91F7-737F-495E-BF9F-C5F70BA6F1CF}" srcId="{C3214741-AE85-4B56-A330-85A0D0161EBF}" destId="{E70E1248-DC7D-487C-994E-C8AA18FCA851}" srcOrd="5" destOrd="0" parTransId="{8E1498C4-4471-4ED5-ADB5-0C745157FF19}" sibTransId="{E07A9B87-7337-4B5A-A4F3-7600B3D0E500}"/>
    <dgm:cxn modelId="{712648F9-2411-4331-AAD1-B0E9D1EB5C99}" type="presOf" srcId="{5B7CC879-7382-4837-8B98-0D70E5FAD049}" destId="{FD507306-8947-4910-8109-562A5A7B4FE3}" srcOrd="0" destOrd="0" presId="urn:microsoft.com/office/officeart/2008/layout/LinedList"/>
    <dgm:cxn modelId="{47A37D4E-CEFE-49A7-9664-87193ADCCBE7}" type="presParOf" srcId="{25F67ABE-7CF6-4100-8069-9034C282A6DA}" destId="{A2AD253A-E333-4512-A5C8-FCCF0EBEA981}" srcOrd="0" destOrd="0" presId="urn:microsoft.com/office/officeart/2008/layout/LinedList"/>
    <dgm:cxn modelId="{D680ECBE-BEC0-465F-B5B1-C93715C7997F}" type="presParOf" srcId="{25F67ABE-7CF6-4100-8069-9034C282A6DA}" destId="{8895E113-A17D-4DBC-BDFB-2CC102419037}" srcOrd="1" destOrd="0" presId="urn:microsoft.com/office/officeart/2008/layout/LinedList"/>
    <dgm:cxn modelId="{36FB393B-4706-4346-B03F-FFAD1000DC7A}" type="presParOf" srcId="{8895E113-A17D-4DBC-BDFB-2CC102419037}" destId="{E4D8EAC2-C9B1-4498-93F8-B4E9951F9A40}" srcOrd="0" destOrd="0" presId="urn:microsoft.com/office/officeart/2008/layout/LinedList"/>
    <dgm:cxn modelId="{A016F564-48A0-48D3-AE4E-F99B86C36DDC}" type="presParOf" srcId="{8895E113-A17D-4DBC-BDFB-2CC102419037}" destId="{B0F1C31C-186A-483C-A7F4-2226E30EF69C}" srcOrd="1" destOrd="0" presId="urn:microsoft.com/office/officeart/2008/layout/LinedList"/>
    <dgm:cxn modelId="{35D0D2EA-F4BA-47B1-8EC7-00729BEBA115}" type="presParOf" srcId="{25F67ABE-7CF6-4100-8069-9034C282A6DA}" destId="{7B17622F-E395-4DF0-8DF1-8C5BE207C8F8}" srcOrd="2" destOrd="0" presId="urn:microsoft.com/office/officeart/2008/layout/LinedList"/>
    <dgm:cxn modelId="{40643CF4-F649-4B2C-AB26-12FF466D35BB}" type="presParOf" srcId="{25F67ABE-7CF6-4100-8069-9034C282A6DA}" destId="{A522739C-E358-4715-8BD8-A493DC96A7E5}" srcOrd="3" destOrd="0" presId="urn:microsoft.com/office/officeart/2008/layout/LinedList"/>
    <dgm:cxn modelId="{49702C9F-58EC-4AFE-96E2-33C683783723}" type="presParOf" srcId="{A522739C-E358-4715-8BD8-A493DC96A7E5}" destId="{231A6E7E-274E-4F7A-911F-ACC4CF4CF2D3}" srcOrd="0" destOrd="0" presId="urn:microsoft.com/office/officeart/2008/layout/LinedList"/>
    <dgm:cxn modelId="{F59F26EF-E15D-46E5-82B1-E80606014D07}" type="presParOf" srcId="{A522739C-E358-4715-8BD8-A493DC96A7E5}" destId="{45C96B37-CCEB-4A63-BBC4-079C4C656C13}" srcOrd="1" destOrd="0" presId="urn:microsoft.com/office/officeart/2008/layout/LinedList"/>
    <dgm:cxn modelId="{99371C9B-3E12-4336-812B-C0B9B27DCB6A}" type="presParOf" srcId="{25F67ABE-7CF6-4100-8069-9034C282A6DA}" destId="{5344CEDE-28FC-4691-91EC-8195A1ED76F3}" srcOrd="4" destOrd="0" presId="urn:microsoft.com/office/officeart/2008/layout/LinedList"/>
    <dgm:cxn modelId="{EC04A930-BC55-44D0-8CD7-E654E0E651BC}" type="presParOf" srcId="{25F67ABE-7CF6-4100-8069-9034C282A6DA}" destId="{641DE94A-8CE9-47ED-B0C1-6A670F40E50E}" srcOrd="5" destOrd="0" presId="urn:microsoft.com/office/officeart/2008/layout/LinedList"/>
    <dgm:cxn modelId="{BCFDB231-4D5B-46AA-831B-2C570FA2A434}" type="presParOf" srcId="{641DE94A-8CE9-47ED-B0C1-6A670F40E50E}" destId="{70BC2BD2-9F58-4FA2-A5F0-8063D7C53333}" srcOrd="0" destOrd="0" presId="urn:microsoft.com/office/officeart/2008/layout/LinedList"/>
    <dgm:cxn modelId="{682642B0-4B13-49F5-8891-0F0AF70B8EBE}" type="presParOf" srcId="{641DE94A-8CE9-47ED-B0C1-6A670F40E50E}" destId="{BB1F70DB-F85D-40EC-86F0-8071AA1C84C7}" srcOrd="1" destOrd="0" presId="urn:microsoft.com/office/officeart/2008/layout/LinedList"/>
    <dgm:cxn modelId="{86F4C86D-A5B0-4336-8C65-1FB523F717BE}" type="presParOf" srcId="{25F67ABE-7CF6-4100-8069-9034C282A6DA}" destId="{BC9B2B1B-0B6F-499D-858D-579F26DB6EF1}" srcOrd="6" destOrd="0" presId="urn:microsoft.com/office/officeart/2008/layout/LinedList"/>
    <dgm:cxn modelId="{7869DB62-3E90-4AE7-BBF2-785730406DF7}" type="presParOf" srcId="{25F67ABE-7CF6-4100-8069-9034C282A6DA}" destId="{90A45F77-29FB-42CC-8A7F-47B17249B2FE}" srcOrd="7" destOrd="0" presId="urn:microsoft.com/office/officeart/2008/layout/LinedList"/>
    <dgm:cxn modelId="{A539D932-BECF-49B5-AC78-F64086F4905E}" type="presParOf" srcId="{90A45F77-29FB-42CC-8A7F-47B17249B2FE}" destId="{8464E8C3-6FA6-4206-9988-4290A1D6AFF3}" srcOrd="0" destOrd="0" presId="urn:microsoft.com/office/officeart/2008/layout/LinedList"/>
    <dgm:cxn modelId="{389C1ACA-D404-4529-B3EC-F9B3DD1ABA3E}" type="presParOf" srcId="{90A45F77-29FB-42CC-8A7F-47B17249B2FE}" destId="{DEF52C77-C113-41DC-8680-53072773E56B}" srcOrd="1" destOrd="0" presId="urn:microsoft.com/office/officeart/2008/layout/LinedList"/>
    <dgm:cxn modelId="{001C3877-A5AD-4F36-A116-03D51F9710E1}" type="presParOf" srcId="{25F67ABE-7CF6-4100-8069-9034C282A6DA}" destId="{51159BA6-1037-47F7-95C8-45DE35E2115E}" srcOrd="8" destOrd="0" presId="urn:microsoft.com/office/officeart/2008/layout/LinedList"/>
    <dgm:cxn modelId="{371790F5-D675-4B7E-94F8-22D9E1F8A1C1}" type="presParOf" srcId="{25F67ABE-7CF6-4100-8069-9034C282A6DA}" destId="{802DA8DB-A245-4465-A84D-5FECEA131B4D}" srcOrd="9" destOrd="0" presId="urn:microsoft.com/office/officeart/2008/layout/LinedList"/>
    <dgm:cxn modelId="{45CCA414-7B1D-4F25-845F-DCC527128989}" type="presParOf" srcId="{802DA8DB-A245-4465-A84D-5FECEA131B4D}" destId="{FD507306-8947-4910-8109-562A5A7B4FE3}" srcOrd="0" destOrd="0" presId="urn:microsoft.com/office/officeart/2008/layout/LinedList"/>
    <dgm:cxn modelId="{CC1E25D0-0C0B-40A0-BBEB-3B2588BCBE5D}" type="presParOf" srcId="{802DA8DB-A245-4465-A84D-5FECEA131B4D}" destId="{18029F88-5E4F-4EF4-B289-6859AC7ACDE5}" srcOrd="1" destOrd="0" presId="urn:microsoft.com/office/officeart/2008/layout/LinedList"/>
    <dgm:cxn modelId="{306AEA26-7091-47CB-BC66-0CA2289B22E6}" type="presParOf" srcId="{25F67ABE-7CF6-4100-8069-9034C282A6DA}" destId="{4EA26688-5F1F-4346-A098-EEA1246CCAE6}" srcOrd="10" destOrd="0" presId="urn:microsoft.com/office/officeart/2008/layout/LinedList"/>
    <dgm:cxn modelId="{FD151C1E-297C-4C49-8E98-A433870D63DB}" type="presParOf" srcId="{25F67ABE-7CF6-4100-8069-9034C282A6DA}" destId="{3AE9469A-BDF3-41D2-8F36-AB7B29CB7997}" srcOrd="11" destOrd="0" presId="urn:microsoft.com/office/officeart/2008/layout/LinedList"/>
    <dgm:cxn modelId="{3E041B57-D7D8-4721-A36D-1310306B54C8}" type="presParOf" srcId="{3AE9469A-BDF3-41D2-8F36-AB7B29CB7997}" destId="{6F379B17-7487-450E-B8B7-3DBC4D2E4E91}" srcOrd="0" destOrd="0" presId="urn:microsoft.com/office/officeart/2008/layout/LinedList"/>
    <dgm:cxn modelId="{B49813DD-F487-4244-AA97-6EAFC87EE337}" type="presParOf" srcId="{3AE9469A-BDF3-41D2-8F36-AB7B29CB7997}" destId="{98B463AF-4EAC-4C1E-A107-64FB43ADD8FD}" srcOrd="1" destOrd="0" presId="urn:microsoft.com/office/officeart/2008/layout/LinedList"/>
    <dgm:cxn modelId="{853C1D2B-D127-46C2-B76E-92107BD71828}" type="presParOf" srcId="{25F67ABE-7CF6-4100-8069-9034C282A6DA}" destId="{DCBE76ED-A2FC-4BF3-B0F8-C85BD6A1147D}" srcOrd="12" destOrd="0" presId="urn:microsoft.com/office/officeart/2008/layout/LinedList"/>
    <dgm:cxn modelId="{DE107FBD-C05D-4980-A195-8545B750952D}" type="presParOf" srcId="{25F67ABE-7CF6-4100-8069-9034C282A6DA}" destId="{3976F10D-4257-425C-89E5-D52DFA498E61}" srcOrd="13" destOrd="0" presId="urn:microsoft.com/office/officeart/2008/layout/LinedList"/>
    <dgm:cxn modelId="{6C7E94F8-72CE-4B4A-9B64-169C406CC66D}" type="presParOf" srcId="{3976F10D-4257-425C-89E5-D52DFA498E61}" destId="{FB4FF2F7-329E-4BB7-B3E8-4A96117530FE}" srcOrd="0" destOrd="0" presId="urn:microsoft.com/office/officeart/2008/layout/LinedList"/>
    <dgm:cxn modelId="{41503E7E-E69B-4878-B662-207F87527D9F}" type="presParOf" srcId="{3976F10D-4257-425C-89E5-D52DFA498E61}" destId="{4E21A8E8-7842-4EE8-A74F-6704AC7C7F8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64A7AEA-CF84-4616-A104-4F8B2264066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cs-CZ"/>
        </a:p>
      </dgm:t>
    </dgm:pt>
    <dgm:pt modelId="{4FAD42BC-3426-4BA6-BFFD-2DB7D44E0B45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Poskytovatel zdravotních služeb poskytuje akutní lůžkovou péči v oboru chirurgie. Zařízení disponuje nejméně 2 operačními sály. …. Podrobný výčet</a:t>
          </a:r>
        </a:p>
      </dgm:t>
    </dgm:pt>
    <dgm:pt modelId="{2BB6DA7E-E4EF-4B83-AFA3-3AF18D0B3A2A}" type="parTrans" cxnId="{745C1C98-3DD4-44D5-B370-82A3217A1508}">
      <dgm:prSet/>
      <dgm:spPr/>
      <dgm:t>
        <a:bodyPr/>
        <a:lstStyle/>
        <a:p>
          <a:endParaRPr lang="cs-CZ"/>
        </a:p>
      </dgm:t>
    </dgm:pt>
    <dgm:pt modelId="{5867D0AD-31AD-4786-909E-F7EF72F61DEA}" type="sibTrans" cxnId="{745C1C98-3DD4-44D5-B370-82A3217A1508}">
      <dgm:prSet/>
      <dgm:spPr/>
      <dgm:t>
        <a:bodyPr/>
        <a:lstStyle/>
        <a:p>
          <a:endParaRPr lang="cs-CZ"/>
        </a:p>
      </dgm:t>
    </dgm:pt>
    <dgm:pt modelId="{CE8AEC5F-52CD-4BF0-81A7-5F8C6BB700F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Počet hospitalizovaných pacientů za kalendářní rok: </a:t>
          </a:r>
        </a:p>
      </dgm:t>
    </dgm:pt>
    <dgm:pt modelId="{1A1A5763-3A98-424B-A95C-90FF3D322D05}" type="parTrans" cxnId="{E77A4D30-3ABA-4DBA-888D-87FC2A74E38E}">
      <dgm:prSet/>
      <dgm:spPr/>
      <dgm:t>
        <a:bodyPr/>
        <a:lstStyle/>
        <a:p>
          <a:endParaRPr lang="cs-CZ"/>
        </a:p>
      </dgm:t>
    </dgm:pt>
    <dgm:pt modelId="{C303E896-72F4-468A-9CF6-C6A53E2BEE11}" type="sibTrans" cxnId="{E77A4D30-3ABA-4DBA-888D-87FC2A74E38E}">
      <dgm:prSet/>
      <dgm:spPr/>
      <dgm:t>
        <a:bodyPr/>
        <a:lstStyle/>
        <a:p>
          <a:endParaRPr lang="cs-CZ"/>
        </a:p>
      </dgm:t>
    </dgm:pt>
    <dgm:pt modelId="{6B1E90C0-2DB5-4671-A977-9C501BFD3404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minimálně 1500 nebo průměrně 1500 ročně za poslední 3 kalendářní roky.</a:t>
          </a:r>
        </a:p>
      </dgm:t>
    </dgm:pt>
    <dgm:pt modelId="{0FC02FA3-42E7-4003-A930-8CCC2CD11AAA}" type="parTrans" cxnId="{56EC4AF0-B088-4A4D-B44B-D84B585EEA58}">
      <dgm:prSet/>
      <dgm:spPr/>
      <dgm:t>
        <a:bodyPr/>
        <a:lstStyle/>
        <a:p>
          <a:endParaRPr lang="cs-CZ"/>
        </a:p>
      </dgm:t>
    </dgm:pt>
    <dgm:pt modelId="{48454C48-49C6-4831-BEED-51020CC6FB3C}" type="sibTrans" cxnId="{56EC4AF0-B088-4A4D-B44B-D84B585EEA58}">
      <dgm:prSet/>
      <dgm:spPr/>
      <dgm:t>
        <a:bodyPr/>
        <a:lstStyle/>
        <a:p>
          <a:endParaRPr lang="cs-CZ"/>
        </a:p>
      </dgm:t>
    </dgm:pt>
    <dgm:pt modelId="{C4204AED-4E07-4180-A8B3-35C3AF2D235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Počet ambulantně ošetřených pacientů za kalendářní rok: </a:t>
          </a:r>
        </a:p>
      </dgm:t>
    </dgm:pt>
    <dgm:pt modelId="{7D0DCC09-3307-47B9-9278-C4210DB95420}" type="parTrans" cxnId="{55B27A52-BFC4-4CF9-B511-5BF2E67DEC64}">
      <dgm:prSet/>
      <dgm:spPr/>
      <dgm:t>
        <a:bodyPr/>
        <a:lstStyle/>
        <a:p>
          <a:endParaRPr lang="cs-CZ"/>
        </a:p>
      </dgm:t>
    </dgm:pt>
    <dgm:pt modelId="{EB0703EC-22FA-43D4-A0A5-B153908DEF99}" type="sibTrans" cxnId="{55B27A52-BFC4-4CF9-B511-5BF2E67DEC64}">
      <dgm:prSet/>
      <dgm:spPr/>
      <dgm:t>
        <a:bodyPr/>
        <a:lstStyle/>
        <a:p>
          <a:endParaRPr lang="cs-CZ"/>
        </a:p>
      </dgm:t>
    </dgm:pt>
    <dgm:pt modelId="{EC16060F-6E5B-4C55-9BEC-E1B962139EB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minimálně 15000 nebo průměrně 15000 ročně za poslední 3 kalendářní roky.</a:t>
          </a:r>
        </a:p>
      </dgm:t>
    </dgm:pt>
    <dgm:pt modelId="{588F3126-0318-406E-88EF-18CF40ACE278}" type="parTrans" cxnId="{CDC5877D-ED42-4FDC-915F-28526061B5F5}">
      <dgm:prSet/>
      <dgm:spPr/>
      <dgm:t>
        <a:bodyPr/>
        <a:lstStyle/>
        <a:p>
          <a:endParaRPr lang="cs-CZ"/>
        </a:p>
      </dgm:t>
    </dgm:pt>
    <dgm:pt modelId="{F0075FC1-4B9F-4E14-88EA-715688EEEF96}" type="sibTrans" cxnId="{CDC5877D-ED42-4FDC-915F-28526061B5F5}">
      <dgm:prSet/>
      <dgm:spPr/>
      <dgm:t>
        <a:bodyPr/>
        <a:lstStyle/>
        <a:p>
          <a:endParaRPr lang="cs-CZ"/>
        </a:p>
      </dgm:t>
    </dgm:pt>
    <dgm:pt modelId="{2D7486A8-544B-4DD5-A269-D5276ECFF3A5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plánované operace:</a:t>
          </a:r>
        </a:p>
      </dgm:t>
    </dgm:pt>
    <dgm:pt modelId="{35585363-B364-4FE3-A6E8-9C2D00836A24}" type="parTrans" cxnId="{F8C01466-E818-4ECF-94C1-58EE1125D79B}">
      <dgm:prSet/>
      <dgm:spPr/>
      <dgm:t>
        <a:bodyPr/>
        <a:lstStyle/>
        <a:p>
          <a:endParaRPr lang="cs-CZ"/>
        </a:p>
      </dgm:t>
    </dgm:pt>
    <dgm:pt modelId="{9B3CFE0C-09DE-43CD-8F0E-15364BD11105}" type="sibTrans" cxnId="{F8C01466-E818-4ECF-94C1-58EE1125D79B}">
      <dgm:prSet/>
      <dgm:spPr/>
      <dgm:t>
        <a:bodyPr/>
        <a:lstStyle/>
        <a:p>
          <a:endParaRPr lang="cs-CZ"/>
        </a:p>
      </dgm:t>
    </dgm:pt>
    <dgm:pt modelId="{1B78DBA5-FA90-4ED6-B668-D7917148441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urgentní operace:</a:t>
          </a:r>
          <a:endParaRPr lang="cs-CZ" dirty="0"/>
        </a:p>
      </dgm:t>
    </dgm:pt>
    <dgm:pt modelId="{49CC15ED-20A2-4D44-988B-0C4DE5614B85}" type="parTrans" cxnId="{F74AB8B6-4BA5-4FD8-8E1C-C576ED4B3F61}">
      <dgm:prSet/>
      <dgm:spPr/>
      <dgm:t>
        <a:bodyPr/>
        <a:lstStyle/>
        <a:p>
          <a:endParaRPr lang="cs-CZ"/>
        </a:p>
      </dgm:t>
    </dgm:pt>
    <dgm:pt modelId="{5D121AA4-CC0A-4D8A-B505-6222574AC7CD}" type="sibTrans" cxnId="{F74AB8B6-4BA5-4FD8-8E1C-C576ED4B3F61}">
      <dgm:prSet/>
      <dgm:spPr/>
      <dgm:t>
        <a:bodyPr/>
        <a:lstStyle/>
        <a:p>
          <a:endParaRPr lang="cs-CZ"/>
        </a:p>
      </dgm:t>
    </dgm:pt>
    <dgm:pt modelId="{D9B7BEEA-6909-4BBF-9A6B-283587091C24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ošetření traumat:</a:t>
          </a:r>
          <a:endParaRPr lang="cs-CZ" dirty="0"/>
        </a:p>
      </dgm:t>
    </dgm:pt>
    <dgm:pt modelId="{88AA0725-D654-4EC2-93CE-AC805B9E9CF1}" type="parTrans" cxnId="{1FB26BE8-FCA7-4FC9-9C49-7AEAA745E96A}">
      <dgm:prSet/>
      <dgm:spPr/>
      <dgm:t>
        <a:bodyPr/>
        <a:lstStyle/>
        <a:p>
          <a:endParaRPr lang="cs-CZ"/>
        </a:p>
      </dgm:t>
    </dgm:pt>
    <dgm:pt modelId="{DACC2341-C17D-4A4B-A247-165D05DE7BF9}" type="sibTrans" cxnId="{1FB26BE8-FCA7-4FC9-9C49-7AEAA745E96A}">
      <dgm:prSet/>
      <dgm:spPr/>
      <dgm:t>
        <a:bodyPr/>
        <a:lstStyle/>
        <a:p>
          <a:endParaRPr lang="cs-CZ"/>
        </a:p>
      </dgm:t>
    </dgm:pt>
    <dgm:pt modelId="{028D3114-6974-47E0-968D-294214746125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 700 nebo průměrně 700 ročně za poslední 3 kalendářní roky,</a:t>
          </a:r>
        </a:p>
      </dgm:t>
    </dgm:pt>
    <dgm:pt modelId="{6E4779DD-759A-49DB-AF2E-EC050AEAC68C}" type="parTrans" cxnId="{B9D6ECC5-CDEA-4C49-A014-C187F53BF3E8}">
      <dgm:prSet/>
      <dgm:spPr/>
      <dgm:t>
        <a:bodyPr/>
        <a:lstStyle/>
        <a:p>
          <a:endParaRPr lang="cs-CZ"/>
        </a:p>
      </dgm:t>
    </dgm:pt>
    <dgm:pt modelId="{F3679DE2-3339-4B3A-BFF8-BFAAE612F3CB}" type="sibTrans" cxnId="{B9D6ECC5-CDEA-4C49-A014-C187F53BF3E8}">
      <dgm:prSet/>
      <dgm:spPr/>
      <dgm:t>
        <a:bodyPr/>
        <a:lstStyle/>
        <a:p>
          <a:endParaRPr lang="cs-CZ"/>
        </a:p>
      </dgm:t>
    </dgm:pt>
    <dgm:pt modelId="{FC61C576-F987-4E5C-891E-698D9F541F3C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 minimálně 200 nebo průměrně 200 ročně za poslední 3 kalendářní roky, z toho laparoskopické operace urgentní nebo plánované: minimálně 100 nebo 100 ročně za poslední 3 kalendářní roky,</a:t>
          </a:r>
        </a:p>
      </dgm:t>
    </dgm:pt>
    <dgm:pt modelId="{2396566B-996D-4EBC-8DA4-1481F7954FA2}" type="parTrans" cxnId="{7C0E872C-AEBC-48B4-BA49-EA6D2B79617C}">
      <dgm:prSet/>
      <dgm:spPr/>
      <dgm:t>
        <a:bodyPr/>
        <a:lstStyle/>
        <a:p>
          <a:endParaRPr lang="cs-CZ"/>
        </a:p>
      </dgm:t>
    </dgm:pt>
    <dgm:pt modelId="{69D777F7-4081-4217-A8FC-85D561C2963B}" type="sibTrans" cxnId="{7C0E872C-AEBC-48B4-BA49-EA6D2B79617C}">
      <dgm:prSet/>
      <dgm:spPr/>
      <dgm:t>
        <a:bodyPr/>
        <a:lstStyle/>
        <a:p>
          <a:endParaRPr lang="cs-CZ"/>
        </a:p>
      </dgm:t>
    </dgm:pt>
    <dgm:pt modelId="{0017E449-C859-4C69-9A64-81A04827FCE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 minimálně 500 z toho minimálně 30 osteosyntéz nebo průměrně 500 ročně za poslední 3 kalendářní roky.</a:t>
          </a:r>
        </a:p>
      </dgm:t>
    </dgm:pt>
    <dgm:pt modelId="{35845F1E-38B0-454D-8D8F-F5CF67FBF35E}" type="parTrans" cxnId="{2B3702E8-B5F1-45A6-BF89-9BEFF2FCDF49}">
      <dgm:prSet/>
      <dgm:spPr/>
      <dgm:t>
        <a:bodyPr/>
        <a:lstStyle/>
        <a:p>
          <a:endParaRPr lang="cs-CZ"/>
        </a:p>
      </dgm:t>
    </dgm:pt>
    <dgm:pt modelId="{7B828310-D365-4581-B815-FFF45A861407}" type="sibTrans" cxnId="{2B3702E8-B5F1-45A6-BF89-9BEFF2FCDF49}">
      <dgm:prSet/>
      <dgm:spPr/>
      <dgm:t>
        <a:bodyPr/>
        <a:lstStyle/>
        <a:p>
          <a:endParaRPr lang="cs-CZ"/>
        </a:p>
      </dgm:t>
    </dgm:pt>
    <dgm:pt modelId="{D4882FD9-A837-4931-81CC-417AB01D69F8}" type="pres">
      <dgm:prSet presAssocID="{164A7AEA-CF84-4616-A104-4F8B2264066E}" presName="root" presStyleCnt="0">
        <dgm:presLayoutVars>
          <dgm:dir/>
          <dgm:resizeHandles val="exact"/>
        </dgm:presLayoutVars>
      </dgm:prSet>
      <dgm:spPr/>
    </dgm:pt>
    <dgm:pt modelId="{A0DF66CD-7B4B-48D6-B815-77B7C1A71F27}" type="pres">
      <dgm:prSet presAssocID="{4FAD42BC-3426-4BA6-BFFD-2DB7D44E0B45}" presName="compNode" presStyleCnt="0"/>
      <dgm:spPr/>
    </dgm:pt>
    <dgm:pt modelId="{566BA76A-E59A-45EA-9C02-A57F5A0F89F4}" type="pres">
      <dgm:prSet presAssocID="{4FAD42BC-3426-4BA6-BFFD-2DB7D44E0B45}" presName="bgRect" presStyleLbl="bgShp" presStyleIdx="0" presStyleCnt="6"/>
      <dgm:spPr/>
    </dgm:pt>
    <dgm:pt modelId="{52AAAEDC-65C3-4505-A611-37EAACA93AC6}" type="pres">
      <dgm:prSet presAssocID="{4FAD42BC-3426-4BA6-BFFD-2DB7D44E0B45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dravotnictví"/>
        </a:ext>
      </dgm:extLst>
    </dgm:pt>
    <dgm:pt modelId="{18EBAD81-C80F-40A2-9FE7-3B966E1A6BEA}" type="pres">
      <dgm:prSet presAssocID="{4FAD42BC-3426-4BA6-BFFD-2DB7D44E0B45}" presName="spaceRect" presStyleCnt="0"/>
      <dgm:spPr/>
    </dgm:pt>
    <dgm:pt modelId="{6A8765A7-6F40-410E-ACF2-EBCEEA272C24}" type="pres">
      <dgm:prSet presAssocID="{4FAD42BC-3426-4BA6-BFFD-2DB7D44E0B45}" presName="parTx" presStyleLbl="revTx" presStyleIdx="0" presStyleCnt="11">
        <dgm:presLayoutVars>
          <dgm:chMax val="0"/>
          <dgm:chPref val="0"/>
        </dgm:presLayoutVars>
      </dgm:prSet>
      <dgm:spPr/>
    </dgm:pt>
    <dgm:pt modelId="{B4AAFE68-960F-4219-8365-9933CA4A1EF9}" type="pres">
      <dgm:prSet presAssocID="{5867D0AD-31AD-4786-909E-F7EF72F61DEA}" presName="sibTrans" presStyleCnt="0"/>
      <dgm:spPr/>
    </dgm:pt>
    <dgm:pt modelId="{A7689F7B-8940-4A9A-8D88-FA2129C79AB1}" type="pres">
      <dgm:prSet presAssocID="{CE8AEC5F-52CD-4BF0-81A7-5F8C6BB700F7}" presName="compNode" presStyleCnt="0"/>
      <dgm:spPr/>
    </dgm:pt>
    <dgm:pt modelId="{110BB29D-57CB-4C28-9F19-0280AFDE03F2}" type="pres">
      <dgm:prSet presAssocID="{CE8AEC5F-52CD-4BF0-81A7-5F8C6BB700F7}" presName="bgRect" presStyleLbl="bgShp" presStyleIdx="1" presStyleCnt="6"/>
      <dgm:spPr/>
    </dgm:pt>
    <dgm:pt modelId="{527C8C45-732C-46CD-BA89-6D9F38E79C56}" type="pres">
      <dgm:prSet presAssocID="{CE8AEC5F-52CD-4BF0-81A7-5F8C6BB700F7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32BA9C9C-9D53-4C71-A5B7-ED100AABFFC2}" type="pres">
      <dgm:prSet presAssocID="{CE8AEC5F-52CD-4BF0-81A7-5F8C6BB700F7}" presName="spaceRect" presStyleCnt="0"/>
      <dgm:spPr/>
    </dgm:pt>
    <dgm:pt modelId="{0198A23A-1CC3-4D0C-8888-45C6F71A41AE}" type="pres">
      <dgm:prSet presAssocID="{CE8AEC5F-52CD-4BF0-81A7-5F8C6BB700F7}" presName="parTx" presStyleLbl="revTx" presStyleIdx="1" presStyleCnt="11">
        <dgm:presLayoutVars>
          <dgm:chMax val="0"/>
          <dgm:chPref val="0"/>
        </dgm:presLayoutVars>
      </dgm:prSet>
      <dgm:spPr/>
    </dgm:pt>
    <dgm:pt modelId="{8F4B3606-5AE8-4FF1-8928-74C0FBFDDC8E}" type="pres">
      <dgm:prSet presAssocID="{CE8AEC5F-52CD-4BF0-81A7-5F8C6BB700F7}" presName="desTx" presStyleLbl="revTx" presStyleIdx="2" presStyleCnt="11">
        <dgm:presLayoutVars/>
      </dgm:prSet>
      <dgm:spPr/>
    </dgm:pt>
    <dgm:pt modelId="{8E82333C-6F42-492D-BBCF-4C4CA6DFE03C}" type="pres">
      <dgm:prSet presAssocID="{C303E896-72F4-468A-9CF6-C6A53E2BEE11}" presName="sibTrans" presStyleCnt="0"/>
      <dgm:spPr/>
    </dgm:pt>
    <dgm:pt modelId="{FA3E1329-A8B1-46B5-896F-69C92B384904}" type="pres">
      <dgm:prSet presAssocID="{C4204AED-4E07-4180-A8B3-35C3AF2D2353}" presName="compNode" presStyleCnt="0"/>
      <dgm:spPr/>
    </dgm:pt>
    <dgm:pt modelId="{BB9925AA-C28F-4BCE-9B85-DCB19CB6B83C}" type="pres">
      <dgm:prSet presAssocID="{C4204AED-4E07-4180-A8B3-35C3AF2D2353}" presName="bgRect" presStyleLbl="bgShp" presStyleIdx="2" presStyleCnt="6"/>
      <dgm:spPr/>
    </dgm:pt>
    <dgm:pt modelId="{3C7799D1-6160-4132-B3A4-558FFD527E08}" type="pres">
      <dgm:prSet presAssocID="{C4204AED-4E07-4180-A8B3-35C3AF2D2353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74016891-563A-426F-A1D9-C09D52765A28}" type="pres">
      <dgm:prSet presAssocID="{C4204AED-4E07-4180-A8B3-35C3AF2D2353}" presName="spaceRect" presStyleCnt="0"/>
      <dgm:spPr/>
    </dgm:pt>
    <dgm:pt modelId="{0860C569-37DD-486D-AD92-F2F1ECE65C87}" type="pres">
      <dgm:prSet presAssocID="{C4204AED-4E07-4180-A8B3-35C3AF2D2353}" presName="parTx" presStyleLbl="revTx" presStyleIdx="3" presStyleCnt="11">
        <dgm:presLayoutVars>
          <dgm:chMax val="0"/>
          <dgm:chPref val="0"/>
        </dgm:presLayoutVars>
      </dgm:prSet>
      <dgm:spPr/>
    </dgm:pt>
    <dgm:pt modelId="{45DFF525-2A97-4B28-AAF8-7D2048619635}" type="pres">
      <dgm:prSet presAssocID="{C4204AED-4E07-4180-A8B3-35C3AF2D2353}" presName="desTx" presStyleLbl="revTx" presStyleIdx="4" presStyleCnt="11">
        <dgm:presLayoutVars/>
      </dgm:prSet>
      <dgm:spPr/>
    </dgm:pt>
    <dgm:pt modelId="{23B786D6-73CA-4F8C-8C19-00F92652E7F9}" type="pres">
      <dgm:prSet presAssocID="{EB0703EC-22FA-43D4-A0A5-B153908DEF99}" presName="sibTrans" presStyleCnt="0"/>
      <dgm:spPr/>
    </dgm:pt>
    <dgm:pt modelId="{A0F5BA6C-E622-4860-9199-67A191039EAE}" type="pres">
      <dgm:prSet presAssocID="{2D7486A8-544B-4DD5-A269-D5276ECFF3A5}" presName="compNode" presStyleCnt="0"/>
      <dgm:spPr/>
    </dgm:pt>
    <dgm:pt modelId="{DCB66CCC-3A3D-4342-9F49-EA6714C84B32}" type="pres">
      <dgm:prSet presAssocID="{2D7486A8-544B-4DD5-A269-D5276ECFF3A5}" presName="bgRect" presStyleLbl="bgShp" presStyleIdx="3" presStyleCnt="6"/>
      <dgm:spPr/>
    </dgm:pt>
    <dgm:pt modelId="{6E0DA934-532B-439A-A4CB-8B4DADAB6149}" type="pres">
      <dgm:prSet presAssocID="{2D7486A8-544B-4DD5-A269-D5276ECFF3A5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F860B743-C4F5-4140-93D2-332F38E8477C}" type="pres">
      <dgm:prSet presAssocID="{2D7486A8-544B-4DD5-A269-D5276ECFF3A5}" presName="spaceRect" presStyleCnt="0"/>
      <dgm:spPr/>
    </dgm:pt>
    <dgm:pt modelId="{318464E7-6976-4B15-82F4-DF9FD52B752D}" type="pres">
      <dgm:prSet presAssocID="{2D7486A8-544B-4DD5-A269-D5276ECFF3A5}" presName="parTx" presStyleLbl="revTx" presStyleIdx="5" presStyleCnt="11">
        <dgm:presLayoutVars>
          <dgm:chMax val="0"/>
          <dgm:chPref val="0"/>
        </dgm:presLayoutVars>
      </dgm:prSet>
      <dgm:spPr/>
    </dgm:pt>
    <dgm:pt modelId="{7A2A5A01-5CFC-4452-A861-761486EDD9B0}" type="pres">
      <dgm:prSet presAssocID="{2D7486A8-544B-4DD5-A269-D5276ECFF3A5}" presName="desTx" presStyleLbl="revTx" presStyleIdx="6" presStyleCnt="11">
        <dgm:presLayoutVars/>
      </dgm:prSet>
      <dgm:spPr/>
    </dgm:pt>
    <dgm:pt modelId="{00BBAFA4-B915-423F-92BC-87145FFCD794}" type="pres">
      <dgm:prSet presAssocID="{9B3CFE0C-09DE-43CD-8F0E-15364BD11105}" presName="sibTrans" presStyleCnt="0"/>
      <dgm:spPr/>
    </dgm:pt>
    <dgm:pt modelId="{1272708E-8152-4819-B5E0-467C3DED7544}" type="pres">
      <dgm:prSet presAssocID="{1B78DBA5-FA90-4ED6-B668-D79171484413}" presName="compNode" presStyleCnt="0"/>
      <dgm:spPr/>
    </dgm:pt>
    <dgm:pt modelId="{1A4D1F27-8311-46FF-84F1-001AE5819F05}" type="pres">
      <dgm:prSet presAssocID="{1B78DBA5-FA90-4ED6-B668-D79171484413}" presName="bgRect" presStyleLbl="bgShp" presStyleIdx="4" presStyleCnt="6"/>
      <dgm:spPr/>
    </dgm:pt>
    <dgm:pt modelId="{A1184664-9857-4378-8262-26E26AFDE97B}" type="pres">
      <dgm:prSet presAssocID="{1B78DBA5-FA90-4ED6-B668-D79171484413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D610A9BC-6A5A-49D4-AE76-CE943A6D025D}" type="pres">
      <dgm:prSet presAssocID="{1B78DBA5-FA90-4ED6-B668-D79171484413}" presName="spaceRect" presStyleCnt="0"/>
      <dgm:spPr/>
    </dgm:pt>
    <dgm:pt modelId="{47CBD7E1-C195-4C51-8ADE-7536DCBAD66E}" type="pres">
      <dgm:prSet presAssocID="{1B78DBA5-FA90-4ED6-B668-D79171484413}" presName="parTx" presStyleLbl="revTx" presStyleIdx="7" presStyleCnt="11">
        <dgm:presLayoutVars>
          <dgm:chMax val="0"/>
          <dgm:chPref val="0"/>
        </dgm:presLayoutVars>
      </dgm:prSet>
      <dgm:spPr/>
    </dgm:pt>
    <dgm:pt modelId="{CCFE5DCB-038B-49D2-9F98-C24D7856218E}" type="pres">
      <dgm:prSet presAssocID="{1B78DBA5-FA90-4ED6-B668-D79171484413}" presName="desTx" presStyleLbl="revTx" presStyleIdx="8" presStyleCnt="11">
        <dgm:presLayoutVars/>
      </dgm:prSet>
      <dgm:spPr/>
    </dgm:pt>
    <dgm:pt modelId="{D2915C9D-278F-4B43-9AE1-E869172CEF16}" type="pres">
      <dgm:prSet presAssocID="{5D121AA4-CC0A-4D8A-B505-6222574AC7CD}" presName="sibTrans" presStyleCnt="0"/>
      <dgm:spPr/>
    </dgm:pt>
    <dgm:pt modelId="{620FE881-0BF9-4BF1-8B8E-00742272EB3B}" type="pres">
      <dgm:prSet presAssocID="{D9B7BEEA-6909-4BBF-9A6B-283587091C24}" presName="compNode" presStyleCnt="0"/>
      <dgm:spPr/>
    </dgm:pt>
    <dgm:pt modelId="{E71A130D-E512-4E29-9953-7C739C0E3274}" type="pres">
      <dgm:prSet presAssocID="{D9B7BEEA-6909-4BBF-9A6B-283587091C24}" presName="bgRect" presStyleLbl="bgShp" presStyleIdx="5" presStyleCnt="6"/>
      <dgm:spPr/>
    </dgm:pt>
    <dgm:pt modelId="{84F90C2C-8DCC-41CD-B497-D39E37A10CCE}" type="pres">
      <dgm:prSet presAssocID="{D9B7BEEA-6909-4BBF-9A6B-283587091C24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55A10AD2-DA25-4C5C-8DD6-43B9CD360287}" type="pres">
      <dgm:prSet presAssocID="{D9B7BEEA-6909-4BBF-9A6B-283587091C24}" presName="spaceRect" presStyleCnt="0"/>
      <dgm:spPr/>
    </dgm:pt>
    <dgm:pt modelId="{C0B33CB2-3272-4582-A18F-9F61AFD29A58}" type="pres">
      <dgm:prSet presAssocID="{D9B7BEEA-6909-4BBF-9A6B-283587091C24}" presName="parTx" presStyleLbl="revTx" presStyleIdx="9" presStyleCnt="11">
        <dgm:presLayoutVars>
          <dgm:chMax val="0"/>
          <dgm:chPref val="0"/>
        </dgm:presLayoutVars>
      </dgm:prSet>
      <dgm:spPr/>
    </dgm:pt>
    <dgm:pt modelId="{BF7696B9-0DB0-41F3-A0F5-E59CB4EF6122}" type="pres">
      <dgm:prSet presAssocID="{D9B7BEEA-6909-4BBF-9A6B-283587091C24}" presName="desTx" presStyleLbl="revTx" presStyleIdx="10" presStyleCnt="11">
        <dgm:presLayoutVars/>
      </dgm:prSet>
      <dgm:spPr/>
    </dgm:pt>
  </dgm:ptLst>
  <dgm:cxnLst>
    <dgm:cxn modelId="{7C0E872C-AEBC-48B4-BA49-EA6D2B79617C}" srcId="{1B78DBA5-FA90-4ED6-B668-D79171484413}" destId="{FC61C576-F987-4E5C-891E-698D9F541F3C}" srcOrd="0" destOrd="0" parTransId="{2396566B-996D-4EBC-8DA4-1481F7954FA2}" sibTransId="{69D777F7-4081-4217-A8FC-85D561C2963B}"/>
    <dgm:cxn modelId="{F209362D-F144-4987-8956-94F7BF17AAAA}" type="presOf" srcId="{1B78DBA5-FA90-4ED6-B668-D79171484413}" destId="{47CBD7E1-C195-4C51-8ADE-7536DCBAD66E}" srcOrd="0" destOrd="0" presId="urn:microsoft.com/office/officeart/2018/2/layout/IconVerticalSolidList"/>
    <dgm:cxn modelId="{E77A4D30-3ABA-4DBA-888D-87FC2A74E38E}" srcId="{164A7AEA-CF84-4616-A104-4F8B2264066E}" destId="{CE8AEC5F-52CD-4BF0-81A7-5F8C6BB700F7}" srcOrd="1" destOrd="0" parTransId="{1A1A5763-3A98-424B-A95C-90FF3D322D05}" sibTransId="{C303E896-72F4-468A-9CF6-C6A53E2BEE11}"/>
    <dgm:cxn modelId="{86C4005D-D5FD-43E5-9E32-31A5BCF9675B}" type="presOf" srcId="{0017E449-C859-4C69-9A64-81A04827FCE1}" destId="{BF7696B9-0DB0-41F3-A0F5-E59CB4EF6122}" srcOrd="0" destOrd="0" presId="urn:microsoft.com/office/officeart/2018/2/layout/IconVerticalSolidList"/>
    <dgm:cxn modelId="{F8C01466-E818-4ECF-94C1-58EE1125D79B}" srcId="{164A7AEA-CF84-4616-A104-4F8B2264066E}" destId="{2D7486A8-544B-4DD5-A269-D5276ECFF3A5}" srcOrd="3" destOrd="0" parTransId="{35585363-B364-4FE3-A6E8-9C2D00836A24}" sibTransId="{9B3CFE0C-09DE-43CD-8F0E-15364BD11105}"/>
    <dgm:cxn modelId="{E1C3BC66-4A3B-4797-94F4-F1D607A0AE9C}" type="presOf" srcId="{C4204AED-4E07-4180-A8B3-35C3AF2D2353}" destId="{0860C569-37DD-486D-AD92-F2F1ECE65C87}" srcOrd="0" destOrd="0" presId="urn:microsoft.com/office/officeart/2018/2/layout/IconVerticalSolidList"/>
    <dgm:cxn modelId="{04E5A350-5543-4637-95E1-926537DE254D}" type="presOf" srcId="{EC16060F-6E5B-4C55-9BEC-E1B962139EB7}" destId="{45DFF525-2A97-4B28-AAF8-7D2048619635}" srcOrd="0" destOrd="0" presId="urn:microsoft.com/office/officeart/2018/2/layout/IconVerticalSolidList"/>
    <dgm:cxn modelId="{55B27A52-BFC4-4CF9-B511-5BF2E67DEC64}" srcId="{164A7AEA-CF84-4616-A104-4F8B2264066E}" destId="{C4204AED-4E07-4180-A8B3-35C3AF2D2353}" srcOrd="2" destOrd="0" parTransId="{7D0DCC09-3307-47B9-9278-C4210DB95420}" sibTransId="{EB0703EC-22FA-43D4-A0A5-B153908DEF99}"/>
    <dgm:cxn modelId="{67EC8F53-3C0E-4C8D-BB0D-D96F393BDFF9}" type="presOf" srcId="{164A7AEA-CF84-4616-A104-4F8B2264066E}" destId="{D4882FD9-A837-4931-81CC-417AB01D69F8}" srcOrd="0" destOrd="0" presId="urn:microsoft.com/office/officeart/2018/2/layout/IconVerticalSolidList"/>
    <dgm:cxn modelId="{DE584E7D-AD17-47B9-B89F-87C72AF2FBEA}" type="presOf" srcId="{D9B7BEEA-6909-4BBF-9A6B-283587091C24}" destId="{C0B33CB2-3272-4582-A18F-9F61AFD29A58}" srcOrd="0" destOrd="0" presId="urn:microsoft.com/office/officeart/2018/2/layout/IconVerticalSolidList"/>
    <dgm:cxn modelId="{CDC5877D-ED42-4FDC-915F-28526061B5F5}" srcId="{C4204AED-4E07-4180-A8B3-35C3AF2D2353}" destId="{EC16060F-6E5B-4C55-9BEC-E1B962139EB7}" srcOrd="0" destOrd="0" parTransId="{588F3126-0318-406E-88EF-18CF40ACE278}" sibTransId="{F0075FC1-4B9F-4E14-88EA-715688EEEF96}"/>
    <dgm:cxn modelId="{DB84B784-AD01-4BA5-8CE7-75E18660BE7B}" type="presOf" srcId="{FC61C576-F987-4E5C-891E-698D9F541F3C}" destId="{CCFE5DCB-038B-49D2-9F98-C24D7856218E}" srcOrd="0" destOrd="0" presId="urn:microsoft.com/office/officeart/2018/2/layout/IconVerticalSolidList"/>
    <dgm:cxn modelId="{745C1C98-3DD4-44D5-B370-82A3217A1508}" srcId="{164A7AEA-CF84-4616-A104-4F8B2264066E}" destId="{4FAD42BC-3426-4BA6-BFFD-2DB7D44E0B45}" srcOrd="0" destOrd="0" parTransId="{2BB6DA7E-E4EF-4B83-AFA3-3AF18D0B3A2A}" sibTransId="{5867D0AD-31AD-4786-909E-F7EF72F61DEA}"/>
    <dgm:cxn modelId="{E99EDD9E-1A8E-4D41-BCEC-9CCEA8A2C4A4}" type="presOf" srcId="{4FAD42BC-3426-4BA6-BFFD-2DB7D44E0B45}" destId="{6A8765A7-6F40-410E-ACF2-EBCEEA272C24}" srcOrd="0" destOrd="0" presId="urn:microsoft.com/office/officeart/2018/2/layout/IconVerticalSolidList"/>
    <dgm:cxn modelId="{DEE399AD-0B3A-472C-98CD-3622C4B6C36D}" type="presOf" srcId="{6B1E90C0-2DB5-4671-A977-9C501BFD3404}" destId="{8F4B3606-5AE8-4FF1-8928-74C0FBFDDC8E}" srcOrd="0" destOrd="0" presId="urn:microsoft.com/office/officeart/2018/2/layout/IconVerticalSolidList"/>
    <dgm:cxn modelId="{F74AB8B6-4BA5-4FD8-8E1C-C576ED4B3F61}" srcId="{164A7AEA-CF84-4616-A104-4F8B2264066E}" destId="{1B78DBA5-FA90-4ED6-B668-D79171484413}" srcOrd="4" destOrd="0" parTransId="{49CC15ED-20A2-4D44-988B-0C4DE5614B85}" sibTransId="{5D121AA4-CC0A-4D8A-B505-6222574AC7CD}"/>
    <dgm:cxn modelId="{EF5DD1B9-43BD-4538-BB98-51D34EA566E6}" type="presOf" srcId="{CE8AEC5F-52CD-4BF0-81A7-5F8C6BB700F7}" destId="{0198A23A-1CC3-4D0C-8888-45C6F71A41AE}" srcOrd="0" destOrd="0" presId="urn:microsoft.com/office/officeart/2018/2/layout/IconVerticalSolidList"/>
    <dgm:cxn modelId="{B9D6ECC5-CDEA-4C49-A014-C187F53BF3E8}" srcId="{2D7486A8-544B-4DD5-A269-D5276ECFF3A5}" destId="{028D3114-6974-47E0-968D-294214746125}" srcOrd="0" destOrd="0" parTransId="{6E4779DD-759A-49DB-AF2E-EC050AEAC68C}" sibTransId="{F3679DE2-3339-4B3A-BFF8-BFAAE612F3CB}"/>
    <dgm:cxn modelId="{2B3702E8-B5F1-45A6-BF89-9BEFF2FCDF49}" srcId="{D9B7BEEA-6909-4BBF-9A6B-283587091C24}" destId="{0017E449-C859-4C69-9A64-81A04827FCE1}" srcOrd="0" destOrd="0" parTransId="{35845F1E-38B0-454D-8D8F-F5CF67FBF35E}" sibTransId="{7B828310-D365-4581-B815-FFF45A861407}"/>
    <dgm:cxn modelId="{1FB26BE8-FCA7-4FC9-9C49-7AEAA745E96A}" srcId="{164A7AEA-CF84-4616-A104-4F8B2264066E}" destId="{D9B7BEEA-6909-4BBF-9A6B-283587091C24}" srcOrd="5" destOrd="0" parTransId="{88AA0725-D654-4EC2-93CE-AC805B9E9CF1}" sibTransId="{DACC2341-C17D-4A4B-A247-165D05DE7BF9}"/>
    <dgm:cxn modelId="{F3E898E8-8AA9-4010-BC5E-93CF075F1531}" type="presOf" srcId="{028D3114-6974-47E0-968D-294214746125}" destId="{7A2A5A01-5CFC-4452-A861-761486EDD9B0}" srcOrd="0" destOrd="0" presId="urn:microsoft.com/office/officeart/2018/2/layout/IconVerticalSolidList"/>
    <dgm:cxn modelId="{56EC4AF0-B088-4A4D-B44B-D84B585EEA58}" srcId="{CE8AEC5F-52CD-4BF0-81A7-5F8C6BB700F7}" destId="{6B1E90C0-2DB5-4671-A977-9C501BFD3404}" srcOrd="0" destOrd="0" parTransId="{0FC02FA3-42E7-4003-A930-8CCC2CD11AAA}" sibTransId="{48454C48-49C6-4831-BEED-51020CC6FB3C}"/>
    <dgm:cxn modelId="{83F2F2F7-F339-4463-900F-87A1F34AEC69}" type="presOf" srcId="{2D7486A8-544B-4DD5-A269-D5276ECFF3A5}" destId="{318464E7-6976-4B15-82F4-DF9FD52B752D}" srcOrd="0" destOrd="0" presId="urn:microsoft.com/office/officeart/2018/2/layout/IconVerticalSolidList"/>
    <dgm:cxn modelId="{1323D463-2D26-486A-B7B0-B7D766CEE2C2}" type="presParOf" srcId="{D4882FD9-A837-4931-81CC-417AB01D69F8}" destId="{A0DF66CD-7B4B-48D6-B815-77B7C1A71F27}" srcOrd="0" destOrd="0" presId="urn:microsoft.com/office/officeart/2018/2/layout/IconVerticalSolidList"/>
    <dgm:cxn modelId="{FDFC5183-69A1-48B6-90EA-44E67A13B420}" type="presParOf" srcId="{A0DF66CD-7B4B-48D6-B815-77B7C1A71F27}" destId="{566BA76A-E59A-45EA-9C02-A57F5A0F89F4}" srcOrd="0" destOrd="0" presId="urn:microsoft.com/office/officeart/2018/2/layout/IconVerticalSolidList"/>
    <dgm:cxn modelId="{8B5B93DE-BB24-42E5-9E42-BC9D27699BE7}" type="presParOf" srcId="{A0DF66CD-7B4B-48D6-B815-77B7C1A71F27}" destId="{52AAAEDC-65C3-4505-A611-37EAACA93AC6}" srcOrd="1" destOrd="0" presId="urn:microsoft.com/office/officeart/2018/2/layout/IconVerticalSolidList"/>
    <dgm:cxn modelId="{414F346B-A63D-4253-AA73-78E4E6F4EC6D}" type="presParOf" srcId="{A0DF66CD-7B4B-48D6-B815-77B7C1A71F27}" destId="{18EBAD81-C80F-40A2-9FE7-3B966E1A6BEA}" srcOrd="2" destOrd="0" presId="urn:microsoft.com/office/officeart/2018/2/layout/IconVerticalSolidList"/>
    <dgm:cxn modelId="{467DA6E2-F577-4F25-AE5A-AD9BB3629627}" type="presParOf" srcId="{A0DF66CD-7B4B-48D6-B815-77B7C1A71F27}" destId="{6A8765A7-6F40-410E-ACF2-EBCEEA272C24}" srcOrd="3" destOrd="0" presId="urn:microsoft.com/office/officeart/2018/2/layout/IconVerticalSolidList"/>
    <dgm:cxn modelId="{08F38A0B-DCA0-4162-9178-98E8E3523578}" type="presParOf" srcId="{D4882FD9-A837-4931-81CC-417AB01D69F8}" destId="{B4AAFE68-960F-4219-8365-9933CA4A1EF9}" srcOrd="1" destOrd="0" presId="urn:microsoft.com/office/officeart/2018/2/layout/IconVerticalSolidList"/>
    <dgm:cxn modelId="{18406FEC-01D4-4F1B-9C6C-74D66B25D1B7}" type="presParOf" srcId="{D4882FD9-A837-4931-81CC-417AB01D69F8}" destId="{A7689F7B-8940-4A9A-8D88-FA2129C79AB1}" srcOrd="2" destOrd="0" presId="urn:microsoft.com/office/officeart/2018/2/layout/IconVerticalSolidList"/>
    <dgm:cxn modelId="{A2CC9BBE-98F2-443C-AE1E-DC1B1ADA682A}" type="presParOf" srcId="{A7689F7B-8940-4A9A-8D88-FA2129C79AB1}" destId="{110BB29D-57CB-4C28-9F19-0280AFDE03F2}" srcOrd="0" destOrd="0" presId="urn:microsoft.com/office/officeart/2018/2/layout/IconVerticalSolidList"/>
    <dgm:cxn modelId="{F7B0C6C0-0F8B-4A21-A550-03270282F3B0}" type="presParOf" srcId="{A7689F7B-8940-4A9A-8D88-FA2129C79AB1}" destId="{527C8C45-732C-46CD-BA89-6D9F38E79C56}" srcOrd="1" destOrd="0" presId="urn:microsoft.com/office/officeart/2018/2/layout/IconVerticalSolidList"/>
    <dgm:cxn modelId="{97A32072-A65A-4F12-B040-B6BBDABD9851}" type="presParOf" srcId="{A7689F7B-8940-4A9A-8D88-FA2129C79AB1}" destId="{32BA9C9C-9D53-4C71-A5B7-ED100AABFFC2}" srcOrd="2" destOrd="0" presId="urn:microsoft.com/office/officeart/2018/2/layout/IconVerticalSolidList"/>
    <dgm:cxn modelId="{0C69D39A-11E3-43BD-A3B6-C3331CFBD30A}" type="presParOf" srcId="{A7689F7B-8940-4A9A-8D88-FA2129C79AB1}" destId="{0198A23A-1CC3-4D0C-8888-45C6F71A41AE}" srcOrd="3" destOrd="0" presId="urn:microsoft.com/office/officeart/2018/2/layout/IconVerticalSolidList"/>
    <dgm:cxn modelId="{32E1036D-D869-4933-BE4C-B637444707B3}" type="presParOf" srcId="{A7689F7B-8940-4A9A-8D88-FA2129C79AB1}" destId="{8F4B3606-5AE8-4FF1-8928-74C0FBFDDC8E}" srcOrd="4" destOrd="0" presId="urn:microsoft.com/office/officeart/2018/2/layout/IconVerticalSolidList"/>
    <dgm:cxn modelId="{2A929740-8564-48F6-95E5-BF217153D8D9}" type="presParOf" srcId="{D4882FD9-A837-4931-81CC-417AB01D69F8}" destId="{8E82333C-6F42-492D-BBCF-4C4CA6DFE03C}" srcOrd="3" destOrd="0" presId="urn:microsoft.com/office/officeart/2018/2/layout/IconVerticalSolidList"/>
    <dgm:cxn modelId="{F584BF86-0C9D-4A41-9B8F-2A3D6F8B528D}" type="presParOf" srcId="{D4882FD9-A837-4931-81CC-417AB01D69F8}" destId="{FA3E1329-A8B1-46B5-896F-69C92B384904}" srcOrd="4" destOrd="0" presId="urn:microsoft.com/office/officeart/2018/2/layout/IconVerticalSolidList"/>
    <dgm:cxn modelId="{BBDB83EB-9401-43A0-9BE1-58082268C790}" type="presParOf" srcId="{FA3E1329-A8B1-46B5-896F-69C92B384904}" destId="{BB9925AA-C28F-4BCE-9B85-DCB19CB6B83C}" srcOrd="0" destOrd="0" presId="urn:microsoft.com/office/officeart/2018/2/layout/IconVerticalSolidList"/>
    <dgm:cxn modelId="{7AC2FC29-F858-4526-9B71-46CFC8EFCB35}" type="presParOf" srcId="{FA3E1329-A8B1-46B5-896F-69C92B384904}" destId="{3C7799D1-6160-4132-B3A4-558FFD527E08}" srcOrd="1" destOrd="0" presId="urn:microsoft.com/office/officeart/2018/2/layout/IconVerticalSolidList"/>
    <dgm:cxn modelId="{1AE8A484-5195-4B5D-A6A8-510F16934317}" type="presParOf" srcId="{FA3E1329-A8B1-46B5-896F-69C92B384904}" destId="{74016891-563A-426F-A1D9-C09D52765A28}" srcOrd="2" destOrd="0" presId="urn:microsoft.com/office/officeart/2018/2/layout/IconVerticalSolidList"/>
    <dgm:cxn modelId="{62AB9864-9259-4DFB-9AC9-1631CDC8FFE3}" type="presParOf" srcId="{FA3E1329-A8B1-46B5-896F-69C92B384904}" destId="{0860C569-37DD-486D-AD92-F2F1ECE65C87}" srcOrd="3" destOrd="0" presId="urn:microsoft.com/office/officeart/2018/2/layout/IconVerticalSolidList"/>
    <dgm:cxn modelId="{4123B809-54FB-4C18-8226-9662D7949DD0}" type="presParOf" srcId="{FA3E1329-A8B1-46B5-896F-69C92B384904}" destId="{45DFF525-2A97-4B28-AAF8-7D2048619635}" srcOrd="4" destOrd="0" presId="urn:microsoft.com/office/officeart/2018/2/layout/IconVerticalSolidList"/>
    <dgm:cxn modelId="{6EC4B62C-5D7C-4315-B9D9-1962E16E317D}" type="presParOf" srcId="{D4882FD9-A837-4931-81CC-417AB01D69F8}" destId="{23B786D6-73CA-4F8C-8C19-00F92652E7F9}" srcOrd="5" destOrd="0" presId="urn:microsoft.com/office/officeart/2018/2/layout/IconVerticalSolidList"/>
    <dgm:cxn modelId="{400A551B-2CC8-4424-95B0-EEC9F83144AD}" type="presParOf" srcId="{D4882FD9-A837-4931-81CC-417AB01D69F8}" destId="{A0F5BA6C-E622-4860-9199-67A191039EAE}" srcOrd="6" destOrd="0" presId="urn:microsoft.com/office/officeart/2018/2/layout/IconVerticalSolidList"/>
    <dgm:cxn modelId="{6A53EC29-62AD-47FD-98F0-9044D24983C1}" type="presParOf" srcId="{A0F5BA6C-E622-4860-9199-67A191039EAE}" destId="{DCB66CCC-3A3D-4342-9F49-EA6714C84B32}" srcOrd="0" destOrd="0" presId="urn:microsoft.com/office/officeart/2018/2/layout/IconVerticalSolidList"/>
    <dgm:cxn modelId="{D6A201E7-CCB2-47C4-B694-80F5632B42B7}" type="presParOf" srcId="{A0F5BA6C-E622-4860-9199-67A191039EAE}" destId="{6E0DA934-532B-439A-A4CB-8B4DADAB6149}" srcOrd="1" destOrd="0" presId="urn:microsoft.com/office/officeart/2018/2/layout/IconVerticalSolidList"/>
    <dgm:cxn modelId="{8B1CF5CE-57FA-4F37-9125-0ACC219946F5}" type="presParOf" srcId="{A0F5BA6C-E622-4860-9199-67A191039EAE}" destId="{F860B743-C4F5-4140-93D2-332F38E8477C}" srcOrd="2" destOrd="0" presId="urn:microsoft.com/office/officeart/2018/2/layout/IconVerticalSolidList"/>
    <dgm:cxn modelId="{FDC5CDD4-7AE9-4C8B-9813-282719A6F735}" type="presParOf" srcId="{A0F5BA6C-E622-4860-9199-67A191039EAE}" destId="{318464E7-6976-4B15-82F4-DF9FD52B752D}" srcOrd="3" destOrd="0" presId="urn:microsoft.com/office/officeart/2018/2/layout/IconVerticalSolidList"/>
    <dgm:cxn modelId="{60AD220D-2CF0-4268-9A82-59FF7AE67B3A}" type="presParOf" srcId="{A0F5BA6C-E622-4860-9199-67A191039EAE}" destId="{7A2A5A01-5CFC-4452-A861-761486EDD9B0}" srcOrd="4" destOrd="0" presId="urn:microsoft.com/office/officeart/2018/2/layout/IconVerticalSolidList"/>
    <dgm:cxn modelId="{D0DBA0B1-FC3F-4EF5-A39B-7C85F5C56E3C}" type="presParOf" srcId="{D4882FD9-A837-4931-81CC-417AB01D69F8}" destId="{00BBAFA4-B915-423F-92BC-87145FFCD794}" srcOrd="7" destOrd="0" presId="urn:microsoft.com/office/officeart/2018/2/layout/IconVerticalSolidList"/>
    <dgm:cxn modelId="{FD1E8319-7745-449F-A444-BD6A6EDEC040}" type="presParOf" srcId="{D4882FD9-A837-4931-81CC-417AB01D69F8}" destId="{1272708E-8152-4819-B5E0-467C3DED7544}" srcOrd="8" destOrd="0" presId="urn:microsoft.com/office/officeart/2018/2/layout/IconVerticalSolidList"/>
    <dgm:cxn modelId="{B520B764-69ED-440D-8C6B-76FE809E1719}" type="presParOf" srcId="{1272708E-8152-4819-B5E0-467C3DED7544}" destId="{1A4D1F27-8311-46FF-84F1-001AE5819F05}" srcOrd="0" destOrd="0" presId="urn:microsoft.com/office/officeart/2018/2/layout/IconVerticalSolidList"/>
    <dgm:cxn modelId="{6AE6E201-FD9E-4D3B-82E4-EBEBC0EAA93A}" type="presParOf" srcId="{1272708E-8152-4819-B5E0-467C3DED7544}" destId="{A1184664-9857-4378-8262-26E26AFDE97B}" srcOrd="1" destOrd="0" presId="urn:microsoft.com/office/officeart/2018/2/layout/IconVerticalSolidList"/>
    <dgm:cxn modelId="{DA262FC9-DBD8-4B89-9B56-D45BAB548588}" type="presParOf" srcId="{1272708E-8152-4819-B5E0-467C3DED7544}" destId="{D610A9BC-6A5A-49D4-AE76-CE943A6D025D}" srcOrd="2" destOrd="0" presId="urn:microsoft.com/office/officeart/2018/2/layout/IconVerticalSolidList"/>
    <dgm:cxn modelId="{21D3A079-B077-4D12-A69A-32E6E5B4C766}" type="presParOf" srcId="{1272708E-8152-4819-B5E0-467C3DED7544}" destId="{47CBD7E1-C195-4C51-8ADE-7536DCBAD66E}" srcOrd="3" destOrd="0" presId="urn:microsoft.com/office/officeart/2018/2/layout/IconVerticalSolidList"/>
    <dgm:cxn modelId="{E1FB658E-9C89-45BA-8112-F5C01CEA2BC4}" type="presParOf" srcId="{1272708E-8152-4819-B5E0-467C3DED7544}" destId="{CCFE5DCB-038B-49D2-9F98-C24D7856218E}" srcOrd="4" destOrd="0" presId="urn:microsoft.com/office/officeart/2018/2/layout/IconVerticalSolidList"/>
    <dgm:cxn modelId="{F0C01AEA-A420-4719-AB5D-F2DCB5D4C783}" type="presParOf" srcId="{D4882FD9-A837-4931-81CC-417AB01D69F8}" destId="{D2915C9D-278F-4B43-9AE1-E869172CEF16}" srcOrd="9" destOrd="0" presId="urn:microsoft.com/office/officeart/2018/2/layout/IconVerticalSolidList"/>
    <dgm:cxn modelId="{8AD59449-3E3A-4B21-A900-158F80D9C9C7}" type="presParOf" srcId="{D4882FD9-A837-4931-81CC-417AB01D69F8}" destId="{620FE881-0BF9-4BF1-8B8E-00742272EB3B}" srcOrd="10" destOrd="0" presId="urn:microsoft.com/office/officeart/2018/2/layout/IconVerticalSolidList"/>
    <dgm:cxn modelId="{34422381-27C0-4EF1-AF29-5CCA8CB00EA0}" type="presParOf" srcId="{620FE881-0BF9-4BF1-8B8E-00742272EB3B}" destId="{E71A130D-E512-4E29-9953-7C739C0E3274}" srcOrd="0" destOrd="0" presId="urn:microsoft.com/office/officeart/2018/2/layout/IconVerticalSolidList"/>
    <dgm:cxn modelId="{5EE76002-C9C0-4253-A1FE-CFAE76A7DB51}" type="presParOf" srcId="{620FE881-0BF9-4BF1-8B8E-00742272EB3B}" destId="{84F90C2C-8DCC-41CD-B497-D39E37A10CCE}" srcOrd="1" destOrd="0" presId="urn:microsoft.com/office/officeart/2018/2/layout/IconVerticalSolidList"/>
    <dgm:cxn modelId="{10FFF965-6C9D-4239-8CBD-8D75E305CE86}" type="presParOf" srcId="{620FE881-0BF9-4BF1-8B8E-00742272EB3B}" destId="{55A10AD2-DA25-4C5C-8DD6-43B9CD360287}" srcOrd="2" destOrd="0" presId="urn:microsoft.com/office/officeart/2018/2/layout/IconVerticalSolidList"/>
    <dgm:cxn modelId="{88BAC9D8-552F-4AAC-BE6E-4635BC8B8B91}" type="presParOf" srcId="{620FE881-0BF9-4BF1-8B8E-00742272EB3B}" destId="{C0B33CB2-3272-4582-A18F-9F61AFD29A58}" srcOrd="3" destOrd="0" presId="urn:microsoft.com/office/officeart/2018/2/layout/IconVerticalSolidList"/>
    <dgm:cxn modelId="{91075335-9568-468B-AB2A-440F07C2E36E}" type="presParOf" srcId="{620FE881-0BF9-4BF1-8B8E-00742272EB3B}" destId="{BF7696B9-0DB0-41F3-A0F5-E59CB4EF6122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DB5555-9A32-41DB-A42C-BA1F0E72B891}">
      <dsp:nvSpPr>
        <dsp:cNvPr id="0" name=""/>
        <dsp:cNvSpPr/>
      </dsp:nvSpPr>
      <dsp:spPr>
        <a:xfrm>
          <a:off x="3347" y="1338974"/>
          <a:ext cx="5091606" cy="1919628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lt1"/>
            </a:buClr>
            <a:buSzPts val="2400"/>
            <a:buFont typeface="Libre Franklin"/>
            <a:buNone/>
          </a:pPr>
          <a:r>
            <a:rPr lang="cs-CZ" sz="1700" b="1" kern="1200" dirty="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rPr>
            <a:t>Zákon č. 95/2004 Sb. </a:t>
          </a:r>
          <a:r>
            <a:rPr lang="cs-CZ" sz="1700" i="1" kern="1200" dirty="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rPr>
            <a:t>o podmínkách získávání a uznávání odborné způsobilosti a specializované způsobilosti k výkonu zdravotnického povolání lékaře, zubního lékaře a farmaceuta</a:t>
          </a:r>
          <a:endParaRPr lang="cs-CZ" sz="1700" kern="1200" dirty="0"/>
        </a:p>
      </dsp:txBody>
      <dsp:txXfrm>
        <a:off x="963161" y="1338974"/>
        <a:ext cx="3171978" cy="1919628"/>
      </dsp:txXfrm>
    </dsp:sp>
    <dsp:sp modelId="{E5727E8B-7E36-47BD-816A-11105DBAC262}">
      <dsp:nvSpPr>
        <dsp:cNvPr id="0" name=""/>
        <dsp:cNvSpPr/>
      </dsp:nvSpPr>
      <dsp:spPr>
        <a:xfrm>
          <a:off x="4859038" y="1332029"/>
          <a:ext cx="4020761" cy="193351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lt1"/>
            </a:buClr>
            <a:buSzPts val="2400"/>
            <a:buFont typeface="Libre Franklin"/>
            <a:buNone/>
          </a:pPr>
          <a:r>
            <a:rPr lang="cs-CZ" sz="1400" b="1" kern="1200" dirty="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rPr>
            <a:t>Vyhlášky: </a:t>
          </a:r>
          <a:r>
            <a:rPr lang="cs-CZ" sz="1400" b="1" i="0" u="none" strike="noStrike" kern="1200" cap="none" dirty="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rPr>
            <a:t>221/2018</a:t>
          </a:r>
          <a:r>
            <a:rPr lang="cs-CZ" sz="1400" b="0" i="0" u="none" strike="noStrike" kern="1200" cap="none" dirty="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rPr>
            <a:t> Sb. o vzdělávání v základních kmenech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i="0" u="none" strike="noStrike" kern="1200" cap="none" dirty="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rPr>
            <a:t>152/2018 </a:t>
          </a:r>
          <a:r>
            <a:rPr lang="cs-CZ" sz="1400" b="0" i="0" u="none" strike="noStrike" kern="1200" cap="none" dirty="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rPr>
            <a:t>Sb. o nástavbových oborech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i="0" u="none" strike="noStrike" kern="1200" cap="none" dirty="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rPr>
            <a:t>324/2018</a:t>
          </a:r>
          <a:r>
            <a:rPr lang="cs-CZ" sz="1400" b="0" i="0" u="none" strike="noStrike" kern="1200" cap="none" dirty="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rPr>
            <a:t> Sb. o zkouškách lékařů, zubních lékařů a farmaceutů</a:t>
          </a:r>
          <a:endParaRPr lang="cs-CZ" sz="1400" kern="1200" dirty="0"/>
        </a:p>
      </dsp:txBody>
      <dsp:txXfrm>
        <a:off x="5825798" y="1332029"/>
        <a:ext cx="2087242" cy="1933519"/>
      </dsp:txXfrm>
    </dsp:sp>
    <dsp:sp modelId="{27D7A4F0-3EDD-4FAD-B4A0-812A02976E26}">
      <dsp:nvSpPr>
        <dsp:cNvPr id="0" name=""/>
        <dsp:cNvSpPr/>
      </dsp:nvSpPr>
      <dsp:spPr>
        <a:xfrm>
          <a:off x="8643884" y="1399506"/>
          <a:ext cx="2829150" cy="1798565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i="0" u="none" strike="noStrike" kern="1200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rPr>
            <a:t>Postup plnění praxe kmene vychází z vyhlášky č. 221/2018  Novelizovaná vyhláškou č. 397/2020</a:t>
          </a:r>
          <a:endParaRPr lang="cs-CZ" sz="1400" b="0" i="0" u="none" strike="noStrike" kern="1200" cap="none" dirty="0">
            <a:solidFill>
              <a:schemeClr val="lt1"/>
            </a:solidFill>
            <a:latin typeface="Libre Franklin"/>
            <a:ea typeface="Libre Franklin"/>
            <a:cs typeface="Libre Franklin"/>
            <a:sym typeface="Libre Franklin"/>
          </a:endParaRPr>
        </a:p>
      </dsp:txBody>
      <dsp:txXfrm>
        <a:off x="9543167" y="1399506"/>
        <a:ext cx="1030585" cy="17985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D9E92C-38C6-444C-83EA-3B28DA2D2F5A}">
      <dsp:nvSpPr>
        <dsp:cNvPr id="0" name=""/>
        <dsp:cNvSpPr/>
      </dsp:nvSpPr>
      <dsp:spPr>
        <a:xfrm rot="5400000">
          <a:off x="6301351" y="-2303368"/>
          <a:ext cx="1698512" cy="672998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latin typeface="Libre Franklin" pitchFamily="2" charset="-18"/>
            </a:rPr>
            <a:t>k výkonu povolání lékaře se získává absolvováním nejméně šestiletého prezenčního studia, které obsahuje teoretickou a praktickou výuku v akreditovaném zdravotnickém magisterském studijním programu všeobecné lékařství.</a:t>
          </a:r>
        </a:p>
      </dsp:txBody>
      <dsp:txXfrm rot="-5400000">
        <a:off x="3785616" y="295282"/>
        <a:ext cx="6647069" cy="1532682"/>
      </dsp:txXfrm>
    </dsp:sp>
    <dsp:sp modelId="{BF7F702F-7C2F-4A13-AD33-9709025A2559}">
      <dsp:nvSpPr>
        <dsp:cNvPr id="0" name=""/>
        <dsp:cNvSpPr/>
      </dsp:nvSpPr>
      <dsp:spPr>
        <a:xfrm>
          <a:off x="0" y="0"/>
          <a:ext cx="3785616" cy="21231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latin typeface="Libre Franklin" pitchFamily="2" charset="-18"/>
            </a:rPr>
            <a:t>Odborná způsobilost</a:t>
          </a:r>
          <a:r>
            <a:rPr lang="cs-CZ" sz="2000" kern="1200" dirty="0">
              <a:latin typeface="Libre Franklin" pitchFamily="2" charset="-18"/>
            </a:rPr>
            <a:t> </a:t>
          </a:r>
        </a:p>
      </dsp:txBody>
      <dsp:txXfrm>
        <a:off x="103643" y="103643"/>
        <a:ext cx="3578330" cy="1915854"/>
      </dsp:txXfrm>
    </dsp:sp>
    <dsp:sp modelId="{16C4CCCB-D866-4F86-9115-61A93642F566}">
      <dsp:nvSpPr>
        <dsp:cNvPr id="0" name=""/>
        <dsp:cNvSpPr/>
      </dsp:nvSpPr>
      <dsp:spPr>
        <a:xfrm rot="5400000">
          <a:off x="6301351" y="-74071"/>
          <a:ext cx="1698512" cy="6729984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latin typeface="Libre Franklin" pitchFamily="2" charset="-18"/>
            </a:rPr>
            <a:t>se získává úspěšným ukončením specializačního vzdělávání atestační zkouškou (§ 19 až 21), na jejímž základě je lékaři vydán ministerstvem diplom o specializaci v příslušném specializačním oboru</a:t>
          </a:r>
        </a:p>
      </dsp:txBody>
      <dsp:txXfrm rot="-5400000">
        <a:off x="3785616" y="2524579"/>
        <a:ext cx="6647069" cy="1532682"/>
      </dsp:txXfrm>
    </dsp:sp>
    <dsp:sp modelId="{A1313159-6A60-441D-8DB1-22A62B502442}">
      <dsp:nvSpPr>
        <dsp:cNvPr id="0" name=""/>
        <dsp:cNvSpPr/>
      </dsp:nvSpPr>
      <dsp:spPr>
        <a:xfrm>
          <a:off x="0" y="2229350"/>
          <a:ext cx="3785616" cy="212314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latin typeface="Libre Franklin" pitchFamily="2" charset="-18"/>
            </a:rPr>
            <a:t>Specializovaná způsobilost </a:t>
          </a:r>
          <a:endParaRPr lang="cs-CZ" sz="2000" kern="1200" dirty="0">
            <a:latin typeface="Libre Franklin" pitchFamily="2" charset="-18"/>
          </a:endParaRPr>
        </a:p>
      </dsp:txBody>
      <dsp:txXfrm>
        <a:off x="103643" y="2332993"/>
        <a:ext cx="3578330" cy="19158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D8E5C4-13DC-435B-82A8-903A1599251D}">
      <dsp:nvSpPr>
        <dsp:cNvPr id="0" name=""/>
        <dsp:cNvSpPr/>
      </dsp:nvSpPr>
      <dsp:spPr>
        <a:xfrm>
          <a:off x="5843956" y="3984607"/>
          <a:ext cx="978926" cy="465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483"/>
              </a:lnTo>
              <a:lnTo>
                <a:pt x="978926" y="317483"/>
              </a:lnTo>
              <a:lnTo>
                <a:pt x="978926" y="4658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BB8EE1-8D2B-4A14-9AA2-BEF65C6854FE}">
      <dsp:nvSpPr>
        <dsp:cNvPr id="0" name=""/>
        <dsp:cNvSpPr/>
      </dsp:nvSpPr>
      <dsp:spPr>
        <a:xfrm>
          <a:off x="4865030" y="3984607"/>
          <a:ext cx="978926" cy="465879"/>
        </a:xfrm>
        <a:custGeom>
          <a:avLst/>
          <a:gdLst/>
          <a:ahLst/>
          <a:cxnLst/>
          <a:rect l="0" t="0" r="0" b="0"/>
          <a:pathLst>
            <a:path>
              <a:moveTo>
                <a:pt x="978926" y="0"/>
              </a:moveTo>
              <a:lnTo>
                <a:pt x="978926" y="317483"/>
              </a:lnTo>
              <a:lnTo>
                <a:pt x="0" y="317483"/>
              </a:lnTo>
              <a:lnTo>
                <a:pt x="0" y="4658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5670D-0174-4BC2-B593-FE51E6F234AB}">
      <dsp:nvSpPr>
        <dsp:cNvPr id="0" name=""/>
        <dsp:cNvSpPr/>
      </dsp:nvSpPr>
      <dsp:spPr>
        <a:xfrm>
          <a:off x="3886104" y="2501534"/>
          <a:ext cx="1957852" cy="465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483"/>
              </a:lnTo>
              <a:lnTo>
                <a:pt x="1957852" y="317483"/>
              </a:lnTo>
              <a:lnTo>
                <a:pt x="1957852" y="4658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A2D6E4-C6D1-4482-BC5A-65EEDE647382}">
      <dsp:nvSpPr>
        <dsp:cNvPr id="0" name=""/>
        <dsp:cNvSpPr/>
      </dsp:nvSpPr>
      <dsp:spPr>
        <a:xfrm>
          <a:off x="1928252" y="3984607"/>
          <a:ext cx="978926" cy="465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483"/>
              </a:lnTo>
              <a:lnTo>
                <a:pt x="978926" y="317483"/>
              </a:lnTo>
              <a:lnTo>
                <a:pt x="978926" y="4658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A28F51-F2A7-400B-9463-0A9AA042986A}">
      <dsp:nvSpPr>
        <dsp:cNvPr id="0" name=""/>
        <dsp:cNvSpPr/>
      </dsp:nvSpPr>
      <dsp:spPr>
        <a:xfrm>
          <a:off x="949326" y="3984607"/>
          <a:ext cx="978926" cy="465879"/>
        </a:xfrm>
        <a:custGeom>
          <a:avLst/>
          <a:gdLst/>
          <a:ahLst/>
          <a:cxnLst/>
          <a:rect l="0" t="0" r="0" b="0"/>
          <a:pathLst>
            <a:path>
              <a:moveTo>
                <a:pt x="978926" y="0"/>
              </a:moveTo>
              <a:lnTo>
                <a:pt x="978926" y="317483"/>
              </a:lnTo>
              <a:lnTo>
                <a:pt x="0" y="317483"/>
              </a:lnTo>
              <a:lnTo>
                <a:pt x="0" y="4658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E09529-5FA2-481E-9D2E-DD5DB5326646}">
      <dsp:nvSpPr>
        <dsp:cNvPr id="0" name=""/>
        <dsp:cNvSpPr/>
      </dsp:nvSpPr>
      <dsp:spPr>
        <a:xfrm>
          <a:off x="1928252" y="2501534"/>
          <a:ext cx="1957852" cy="465879"/>
        </a:xfrm>
        <a:custGeom>
          <a:avLst/>
          <a:gdLst/>
          <a:ahLst/>
          <a:cxnLst/>
          <a:rect l="0" t="0" r="0" b="0"/>
          <a:pathLst>
            <a:path>
              <a:moveTo>
                <a:pt x="1957852" y="0"/>
              </a:moveTo>
              <a:lnTo>
                <a:pt x="1957852" y="317483"/>
              </a:lnTo>
              <a:lnTo>
                <a:pt x="0" y="317483"/>
              </a:lnTo>
              <a:lnTo>
                <a:pt x="0" y="4658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CA6ABD-5C4B-4654-A8BA-4EF65EF23FEA}">
      <dsp:nvSpPr>
        <dsp:cNvPr id="0" name=""/>
        <dsp:cNvSpPr/>
      </dsp:nvSpPr>
      <dsp:spPr>
        <a:xfrm>
          <a:off x="3819592" y="997669"/>
          <a:ext cx="91440" cy="4866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8274"/>
              </a:lnTo>
              <a:lnTo>
                <a:pt x="66512" y="338274"/>
              </a:lnTo>
              <a:lnTo>
                <a:pt x="66512" y="4866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072D70-586F-4974-867F-3B8EA7B215E9}">
      <dsp:nvSpPr>
        <dsp:cNvPr id="0" name=""/>
        <dsp:cNvSpPr/>
      </dsp:nvSpPr>
      <dsp:spPr>
        <a:xfrm>
          <a:off x="3064372" y="-19523"/>
          <a:ext cx="1601879" cy="10171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BCA7FC-8A49-4F53-8195-CB78D9ACC254}">
      <dsp:nvSpPr>
        <dsp:cNvPr id="0" name=""/>
        <dsp:cNvSpPr/>
      </dsp:nvSpPr>
      <dsp:spPr>
        <a:xfrm>
          <a:off x="3242359" y="149563"/>
          <a:ext cx="1601879" cy="101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Odborná způsobilost </a:t>
          </a:r>
        </a:p>
      </dsp:txBody>
      <dsp:txXfrm>
        <a:off x="3272152" y="179356"/>
        <a:ext cx="1542293" cy="957607"/>
      </dsp:txXfrm>
    </dsp:sp>
    <dsp:sp modelId="{8DA82BD9-DD91-40CD-99D9-4A35AE7193C5}">
      <dsp:nvSpPr>
        <dsp:cNvPr id="0" name=""/>
        <dsp:cNvSpPr/>
      </dsp:nvSpPr>
      <dsp:spPr>
        <a:xfrm>
          <a:off x="3085165" y="1484341"/>
          <a:ext cx="1601879" cy="10171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DDB44C-DE31-4872-9C96-A10D0FE5D6CD}">
      <dsp:nvSpPr>
        <dsp:cNvPr id="0" name=""/>
        <dsp:cNvSpPr/>
      </dsp:nvSpPr>
      <dsp:spPr>
        <a:xfrm>
          <a:off x="3263151" y="1653428"/>
          <a:ext cx="1601879" cy="101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Základní kmen </a:t>
          </a:r>
        </a:p>
      </dsp:txBody>
      <dsp:txXfrm>
        <a:off x="3292944" y="1683221"/>
        <a:ext cx="1542293" cy="957607"/>
      </dsp:txXfrm>
    </dsp:sp>
    <dsp:sp modelId="{178A3DB4-C86D-42D7-A2F9-FA9ABB4DD20C}">
      <dsp:nvSpPr>
        <dsp:cNvPr id="0" name=""/>
        <dsp:cNvSpPr/>
      </dsp:nvSpPr>
      <dsp:spPr>
        <a:xfrm>
          <a:off x="1127312" y="2967414"/>
          <a:ext cx="1601879" cy="10171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8348CA-E44E-49E0-99BB-67702039EF5C}">
      <dsp:nvSpPr>
        <dsp:cNvPr id="0" name=""/>
        <dsp:cNvSpPr/>
      </dsp:nvSpPr>
      <dsp:spPr>
        <a:xfrm>
          <a:off x="1305299" y="3136501"/>
          <a:ext cx="1601879" cy="101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Specializovaná způsobilost A</a:t>
          </a:r>
        </a:p>
      </dsp:txBody>
      <dsp:txXfrm>
        <a:off x="1335092" y="3166294"/>
        <a:ext cx="1542293" cy="957607"/>
      </dsp:txXfrm>
    </dsp:sp>
    <dsp:sp modelId="{0E5B266A-C0EB-4532-9312-98091B785C79}">
      <dsp:nvSpPr>
        <dsp:cNvPr id="0" name=""/>
        <dsp:cNvSpPr/>
      </dsp:nvSpPr>
      <dsp:spPr>
        <a:xfrm>
          <a:off x="148386" y="4450487"/>
          <a:ext cx="1601879" cy="10171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9D4B94-46DC-4AC0-A15E-DAFCD92E527F}">
      <dsp:nvSpPr>
        <dsp:cNvPr id="0" name=""/>
        <dsp:cNvSpPr/>
      </dsp:nvSpPr>
      <dsp:spPr>
        <a:xfrm>
          <a:off x="326373" y="4619574"/>
          <a:ext cx="1601879" cy="101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Certifikovaný kurz A1</a:t>
          </a:r>
        </a:p>
      </dsp:txBody>
      <dsp:txXfrm>
        <a:off x="356166" y="4649367"/>
        <a:ext cx="1542293" cy="957607"/>
      </dsp:txXfrm>
    </dsp:sp>
    <dsp:sp modelId="{790BBB41-5248-4D97-8081-50D2D844E3B6}">
      <dsp:nvSpPr>
        <dsp:cNvPr id="0" name=""/>
        <dsp:cNvSpPr/>
      </dsp:nvSpPr>
      <dsp:spPr>
        <a:xfrm>
          <a:off x="2106239" y="4450487"/>
          <a:ext cx="1601879" cy="10171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8CBBA6-85BD-4AFB-93AF-B74FF4C914E1}">
      <dsp:nvSpPr>
        <dsp:cNvPr id="0" name=""/>
        <dsp:cNvSpPr/>
      </dsp:nvSpPr>
      <dsp:spPr>
        <a:xfrm>
          <a:off x="2284225" y="4619574"/>
          <a:ext cx="1601879" cy="101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Ceritfikovaný</a:t>
          </a:r>
          <a:r>
            <a:rPr lang="cs-CZ" sz="1800" kern="1200" dirty="0"/>
            <a:t> kurz A2</a:t>
          </a:r>
        </a:p>
      </dsp:txBody>
      <dsp:txXfrm>
        <a:off x="2314018" y="4649367"/>
        <a:ext cx="1542293" cy="957607"/>
      </dsp:txXfrm>
    </dsp:sp>
    <dsp:sp modelId="{E3F654BE-61D2-466D-AA63-5B9E806720D5}">
      <dsp:nvSpPr>
        <dsp:cNvPr id="0" name=""/>
        <dsp:cNvSpPr/>
      </dsp:nvSpPr>
      <dsp:spPr>
        <a:xfrm>
          <a:off x="5043017" y="2967414"/>
          <a:ext cx="1601879" cy="10171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08815A-D288-4B62-9270-9A039B93F573}">
      <dsp:nvSpPr>
        <dsp:cNvPr id="0" name=""/>
        <dsp:cNvSpPr/>
      </dsp:nvSpPr>
      <dsp:spPr>
        <a:xfrm>
          <a:off x="5221003" y="3136501"/>
          <a:ext cx="1601879" cy="101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Specializovaná způsobilost B</a:t>
          </a:r>
        </a:p>
      </dsp:txBody>
      <dsp:txXfrm>
        <a:off x="5250796" y="3166294"/>
        <a:ext cx="1542293" cy="957607"/>
      </dsp:txXfrm>
    </dsp:sp>
    <dsp:sp modelId="{5F4F2FBA-58CC-4D14-A890-FA3E80F4F0C6}">
      <dsp:nvSpPr>
        <dsp:cNvPr id="0" name=""/>
        <dsp:cNvSpPr/>
      </dsp:nvSpPr>
      <dsp:spPr>
        <a:xfrm>
          <a:off x="4064091" y="4450487"/>
          <a:ext cx="1601879" cy="10171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1EF20F-81EC-4EB3-9E0A-7CCC4C6AB446}">
      <dsp:nvSpPr>
        <dsp:cNvPr id="0" name=""/>
        <dsp:cNvSpPr/>
      </dsp:nvSpPr>
      <dsp:spPr>
        <a:xfrm>
          <a:off x="4242077" y="4619574"/>
          <a:ext cx="1601879" cy="101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Certifikovaný kurz  B1</a:t>
          </a:r>
        </a:p>
      </dsp:txBody>
      <dsp:txXfrm>
        <a:off x="4271870" y="4649367"/>
        <a:ext cx="1542293" cy="957607"/>
      </dsp:txXfrm>
    </dsp:sp>
    <dsp:sp modelId="{BF082C3A-2767-42AB-BB53-3BFA58043291}">
      <dsp:nvSpPr>
        <dsp:cNvPr id="0" name=""/>
        <dsp:cNvSpPr/>
      </dsp:nvSpPr>
      <dsp:spPr>
        <a:xfrm>
          <a:off x="6021943" y="4450487"/>
          <a:ext cx="1601879" cy="10171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43B700-4B31-400E-A364-378570718F2C}">
      <dsp:nvSpPr>
        <dsp:cNvPr id="0" name=""/>
        <dsp:cNvSpPr/>
      </dsp:nvSpPr>
      <dsp:spPr>
        <a:xfrm>
          <a:off x="6199930" y="4619574"/>
          <a:ext cx="1601879" cy="101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Certifikoaný</a:t>
          </a:r>
          <a:r>
            <a:rPr lang="cs-CZ" sz="1800" kern="1200" dirty="0"/>
            <a:t> kurz B2</a:t>
          </a:r>
        </a:p>
      </dsp:txBody>
      <dsp:txXfrm>
        <a:off x="6229723" y="4649367"/>
        <a:ext cx="1542293" cy="9576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0756F6-F8C9-45ED-B388-E307C9832D4F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3C32EE-2401-43AC-99F0-ADE41CC97346}">
      <dsp:nvSpPr>
        <dsp:cNvPr id="0" name=""/>
        <dsp:cNvSpPr/>
      </dsp:nvSpPr>
      <dsp:spPr>
        <a:xfrm>
          <a:off x="0" y="531"/>
          <a:ext cx="10515600" cy="621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/>
            <a:t>a)</a:t>
          </a:r>
          <a:r>
            <a:rPr lang="cs-CZ" sz="1600" kern="1200"/>
            <a:t> provádět klinické vyšetření pacienta, zahrnující také získání anamnézy a fyzikální vyšetření bez samostatného rozhodování o dalším léčebném postupu,</a:t>
          </a:r>
          <a:endParaRPr lang="en-US" sz="1600" kern="1200"/>
        </a:p>
      </dsp:txBody>
      <dsp:txXfrm>
        <a:off x="0" y="531"/>
        <a:ext cx="10515600" cy="621640"/>
      </dsp:txXfrm>
    </dsp:sp>
    <dsp:sp modelId="{5DD719A1-4B98-4AB1-8A7F-9A39B3B2D999}">
      <dsp:nvSpPr>
        <dsp:cNvPr id="0" name=""/>
        <dsp:cNvSpPr/>
      </dsp:nvSpPr>
      <dsp:spPr>
        <a:xfrm>
          <a:off x="0" y="622171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DC5211-E759-46C7-BBC1-3047A27FABCC}">
      <dsp:nvSpPr>
        <dsp:cNvPr id="0" name=""/>
        <dsp:cNvSpPr/>
      </dsp:nvSpPr>
      <dsp:spPr>
        <a:xfrm>
          <a:off x="0" y="622171"/>
          <a:ext cx="10515600" cy="621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b)</a:t>
          </a:r>
          <a:r>
            <a:rPr lang="cs-CZ" sz="1600" kern="1200" dirty="0"/>
            <a:t> provádět vizitu s pozorováním vývoje zdravotního stavu pacienta,</a:t>
          </a:r>
          <a:endParaRPr lang="en-US" sz="1600" kern="1200" dirty="0"/>
        </a:p>
      </dsp:txBody>
      <dsp:txXfrm>
        <a:off x="0" y="622171"/>
        <a:ext cx="10515600" cy="621640"/>
      </dsp:txXfrm>
    </dsp:sp>
    <dsp:sp modelId="{B690D10E-B74F-44D1-AED7-98BC4D718551}">
      <dsp:nvSpPr>
        <dsp:cNvPr id="0" name=""/>
        <dsp:cNvSpPr/>
      </dsp:nvSpPr>
      <dsp:spPr>
        <a:xfrm>
          <a:off x="0" y="1243811"/>
          <a:ext cx="105156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6045DB-6CCB-4D8F-AB3A-29E69A2CBAA6}">
      <dsp:nvSpPr>
        <dsp:cNvPr id="0" name=""/>
        <dsp:cNvSpPr/>
      </dsp:nvSpPr>
      <dsp:spPr>
        <a:xfrm>
          <a:off x="0" y="1243811"/>
          <a:ext cx="10515600" cy="621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/>
            <a:t>c)</a:t>
          </a:r>
          <a:r>
            <a:rPr lang="cs-CZ" sz="1600" kern="1200"/>
            <a:t> pracovat s informačním systémem poskytovatele zdravotních služeb,</a:t>
          </a:r>
          <a:endParaRPr lang="en-US" sz="1600" kern="1200"/>
        </a:p>
      </dsp:txBody>
      <dsp:txXfrm>
        <a:off x="0" y="1243811"/>
        <a:ext cx="10515600" cy="621640"/>
      </dsp:txXfrm>
    </dsp:sp>
    <dsp:sp modelId="{9FDE5927-1979-4505-AE01-E97497315ABB}">
      <dsp:nvSpPr>
        <dsp:cNvPr id="0" name=""/>
        <dsp:cNvSpPr/>
      </dsp:nvSpPr>
      <dsp:spPr>
        <a:xfrm>
          <a:off x="0" y="1865451"/>
          <a:ext cx="10515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63A990-CF38-49F8-B371-84F66A5FB686}">
      <dsp:nvSpPr>
        <dsp:cNvPr id="0" name=""/>
        <dsp:cNvSpPr/>
      </dsp:nvSpPr>
      <dsp:spPr>
        <a:xfrm>
          <a:off x="0" y="1865451"/>
          <a:ext cx="10515600" cy="621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/>
            <a:t>d)</a:t>
          </a:r>
          <a:r>
            <a:rPr lang="cs-CZ" sz="1600" kern="1200"/>
            <a:t> vést a provádět zápisy do zdravotnické dokumentace,</a:t>
          </a:r>
          <a:endParaRPr lang="en-US" sz="1600" kern="1200"/>
        </a:p>
      </dsp:txBody>
      <dsp:txXfrm>
        <a:off x="0" y="1865451"/>
        <a:ext cx="10515600" cy="621640"/>
      </dsp:txXfrm>
    </dsp:sp>
    <dsp:sp modelId="{383180F0-AAA2-411F-B800-64830152781E}">
      <dsp:nvSpPr>
        <dsp:cNvPr id="0" name=""/>
        <dsp:cNvSpPr/>
      </dsp:nvSpPr>
      <dsp:spPr>
        <a:xfrm>
          <a:off x="0" y="2487092"/>
          <a:ext cx="10515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064226-6831-4ECA-B864-3E50D0B16D8C}">
      <dsp:nvSpPr>
        <dsp:cNvPr id="0" name=""/>
        <dsp:cNvSpPr/>
      </dsp:nvSpPr>
      <dsp:spPr>
        <a:xfrm>
          <a:off x="0" y="2487092"/>
          <a:ext cx="10515600" cy="621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/>
            <a:t>e)</a:t>
          </a:r>
          <a:r>
            <a:rPr lang="cs-CZ" sz="1600" kern="1200"/>
            <a:t> administrovat přijetí, přemístění a propuštění pacienta s doporučeními stanovenými lékařem se specializovanou způsobilostí,</a:t>
          </a:r>
          <a:endParaRPr lang="en-US" sz="1600" kern="1200"/>
        </a:p>
      </dsp:txBody>
      <dsp:txXfrm>
        <a:off x="0" y="2487092"/>
        <a:ext cx="10515600" cy="621640"/>
      </dsp:txXfrm>
    </dsp:sp>
    <dsp:sp modelId="{9AA0B793-6C68-46AF-A154-4E0DA78A04D5}">
      <dsp:nvSpPr>
        <dsp:cNvPr id="0" name=""/>
        <dsp:cNvSpPr/>
      </dsp:nvSpPr>
      <dsp:spPr>
        <a:xfrm>
          <a:off x="0" y="3108732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2B9A4B-1B55-4DD9-9196-D905ADCFB8AD}">
      <dsp:nvSpPr>
        <dsp:cNvPr id="0" name=""/>
        <dsp:cNvSpPr/>
      </dsp:nvSpPr>
      <dsp:spPr>
        <a:xfrm>
          <a:off x="0" y="3108732"/>
          <a:ext cx="10515600" cy="621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/>
            <a:t>f)</a:t>
          </a:r>
          <a:r>
            <a:rPr lang="cs-CZ" sz="1600" kern="1200"/>
            <a:t> provádět kontrolu, převazy a ošetření nekomplikovaných ran a dekubitů, včetně ošetření drénů a drenážních systémů,</a:t>
          </a:r>
          <a:endParaRPr lang="en-US" sz="1600" kern="1200"/>
        </a:p>
      </dsp:txBody>
      <dsp:txXfrm>
        <a:off x="0" y="3108732"/>
        <a:ext cx="10515600" cy="621640"/>
      </dsp:txXfrm>
    </dsp:sp>
    <dsp:sp modelId="{03A58AA3-621E-4946-956F-5F97CFE133BF}">
      <dsp:nvSpPr>
        <dsp:cNvPr id="0" name=""/>
        <dsp:cNvSpPr/>
      </dsp:nvSpPr>
      <dsp:spPr>
        <a:xfrm>
          <a:off x="0" y="3730372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CE1172-9C07-43A2-9DB0-B7C8C6D52495}">
      <dsp:nvSpPr>
        <dsp:cNvPr id="0" name=""/>
        <dsp:cNvSpPr/>
      </dsp:nvSpPr>
      <dsp:spPr>
        <a:xfrm>
          <a:off x="0" y="3730372"/>
          <a:ext cx="10515600" cy="621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/>
            <a:t>g)</a:t>
          </a:r>
          <a:r>
            <a:rPr lang="cs-CZ" sz="1600" kern="1200"/>
            <a:t> předepisovat léčivé přípravky a zdravotnické prostředky na základě diagnózy stanovené lékařem se specializovanou způsobilostí,</a:t>
          </a:r>
          <a:endParaRPr lang="en-US" sz="1600" kern="1200"/>
        </a:p>
      </dsp:txBody>
      <dsp:txXfrm>
        <a:off x="0" y="3730372"/>
        <a:ext cx="10515600" cy="6216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D253A-E333-4512-A5C8-FCCF0EBEA981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4D8EAC2-C9B1-4498-93F8-B4E9951F9A40}">
      <dsp:nvSpPr>
        <dsp:cNvPr id="0" name=""/>
        <dsp:cNvSpPr/>
      </dsp:nvSpPr>
      <dsp:spPr>
        <a:xfrm>
          <a:off x="0" y="531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h)</a:t>
          </a:r>
          <a:r>
            <a:rPr lang="cs-CZ" sz="1300" kern="1200" dirty="0"/>
            <a:t> ve zdravotnickém zařízení aplikovat léčivé přípravky včetně krevních derivátů indikované lékařem se specializovanou způsobilostí s výjimkou radiofarmak a cytostatik a s výjimkou aplikace léčivých přípravků </a:t>
          </a:r>
          <a:r>
            <a:rPr lang="cs-CZ" sz="1300" kern="1200" dirty="0" err="1"/>
            <a:t>intraoseálně</a:t>
          </a:r>
          <a:r>
            <a:rPr lang="cs-CZ" sz="1300" kern="1200" dirty="0"/>
            <a:t>, lumbálně, arteriálně, </a:t>
          </a:r>
          <a:r>
            <a:rPr lang="cs-CZ" sz="1300" kern="1200" dirty="0" err="1"/>
            <a:t>intrakardiálně</a:t>
          </a:r>
          <a:r>
            <a:rPr lang="cs-CZ" sz="1300" kern="1200" dirty="0"/>
            <a:t>, intraperitoneálně nebo </a:t>
          </a:r>
          <a:r>
            <a:rPr lang="cs-CZ" sz="1300" kern="1200" dirty="0" err="1"/>
            <a:t>intraartikulárně</a:t>
          </a:r>
          <a:r>
            <a:rPr lang="cs-CZ" sz="1300" kern="1200" dirty="0"/>
            <a:t>,</a:t>
          </a:r>
          <a:endParaRPr lang="en-US" sz="1300" kern="1200" dirty="0"/>
        </a:p>
      </dsp:txBody>
      <dsp:txXfrm>
        <a:off x="0" y="531"/>
        <a:ext cx="10515600" cy="621467"/>
      </dsp:txXfrm>
    </dsp:sp>
    <dsp:sp modelId="{7B17622F-E395-4DF0-8DF1-8C5BE207C8F8}">
      <dsp:nvSpPr>
        <dsp:cNvPr id="0" name=""/>
        <dsp:cNvSpPr/>
      </dsp:nvSpPr>
      <dsp:spPr>
        <a:xfrm>
          <a:off x="0" y="621999"/>
          <a:ext cx="105156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31A6E7E-274E-4F7A-911F-ACC4CF4CF2D3}">
      <dsp:nvSpPr>
        <dsp:cNvPr id="0" name=""/>
        <dsp:cNvSpPr/>
      </dsp:nvSpPr>
      <dsp:spPr>
        <a:xfrm>
          <a:off x="0" y="621999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i)</a:t>
          </a:r>
          <a:r>
            <a:rPr lang="cs-CZ" sz="1300" kern="1200" dirty="0"/>
            <a:t> podávat transfuzní přípravky indikované lékařem se specializovanou způsobilostí,</a:t>
          </a:r>
        </a:p>
      </dsp:txBody>
      <dsp:txXfrm>
        <a:off x="0" y="621999"/>
        <a:ext cx="10515600" cy="621467"/>
      </dsp:txXfrm>
    </dsp:sp>
    <dsp:sp modelId="{5344CEDE-28FC-4691-91EC-8195A1ED76F3}">
      <dsp:nvSpPr>
        <dsp:cNvPr id="0" name=""/>
        <dsp:cNvSpPr/>
      </dsp:nvSpPr>
      <dsp:spPr>
        <a:xfrm>
          <a:off x="0" y="1243467"/>
          <a:ext cx="10515600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0BC2BD2-9F58-4FA2-A5F0-8063D7C53333}">
      <dsp:nvSpPr>
        <dsp:cNvPr id="0" name=""/>
        <dsp:cNvSpPr/>
      </dsp:nvSpPr>
      <dsp:spPr>
        <a:xfrm>
          <a:off x="0" y="1243467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j)</a:t>
          </a:r>
          <a:r>
            <a:rPr lang="cs-CZ" sz="1300" kern="1200" dirty="0"/>
            <a:t> poskytovat odbornou první pomoc,</a:t>
          </a:r>
        </a:p>
      </dsp:txBody>
      <dsp:txXfrm>
        <a:off x="0" y="1243467"/>
        <a:ext cx="10515600" cy="621467"/>
      </dsp:txXfrm>
    </dsp:sp>
    <dsp:sp modelId="{BC9B2B1B-0B6F-499D-858D-579F26DB6EF1}">
      <dsp:nvSpPr>
        <dsp:cNvPr id="0" name=""/>
        <dsp:cNvSpPr/>
      </dsp:nvSpPr>
      <dsp:spPr>
        <a:xfrm>
          <a:off x="0" y="1864935"/>
          <a:ext cx="10515600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464E8C3-6FA6-4206-9988-4290A1D6AFF3}">
      <dsp:nvSpPr>
        <dsp:cNvPr id="0" name=""/>
        <dsp:cNvSpPr/>
      </dsp:nvSpPr>
      <dsp:spPr>
        <a:xfrm>
          <a:off x="0" y="1864935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k)</a:t>
          </a:r>
          <a:r>
            <a:rPr lang="cs-CZ" sz="1300" kern="1200" dirty="0"/>
            <a:t> v rozsahu své odborné způsobilosti edukovat pacienta, jeho zákonného zástupce nebo osoby jím určené v rámci preventivní, diagnostické, léčebné, léčebně rehabilitační, dispenzární a paliativní péče,</a:t>
          </a:r>
        </a:p>
      </dsp:txBody>
      <dsp:txXfrm>
        <a:off x="0" y="1864935"/>
        <a:ext cx="10515600" cy="621467"/>
      </dsp:txXfrm>
    </dsp:sp>
    <dsp:sp modelId="{51159BA6-1037-47F7-95C8-45DE35E2115E}">
      <dsp:nvSpPr>
        <dsp:cNvPr id="0" name=""/>
        <dsp:cNvSpPr/>
      </dsp:nvSpPr>
      <dsp:spPr>
        <a:xfrm>
          <a:off x="0" y="2486402"/>
          <a:ext cx="10515600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D507306-8947-4910-8109-562A5A7B4FE3}">
      <dsp:nvSpPr>
        <dsp:cNvPr id="0" name=""/>
        <dsp:cNvSpPr/>
      </dsp:nvSpPr>
      <dsp:spPr>
        <a:xfrm>
          <a:off x="0" y="2486402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l)</a:t>
          </a:r>
          <a:r>
            <a:rPr lang="cs-CZ" sz="1300" kern="1200" dirty="0"/>
            <a:t> orientačně vyhodnocovat sociální situaci pacienta a indikovat zdravotně sociální nebo sociální péči,</a:t>
          </a:r>
        </a:p>
      </dsp:txBody>
      <dsp:txXfrm>
        <a:off x="0" y="2486402"/>
        <a:ext cx="10515600" cy="621467"/>
      </dsp:txXfrm>
    </dsp:sp>
    <dsp:sp modelId="{4EA26688-5F1F-4346-A098-EEA1246CCAE6}">
      <dsp:nvSpPr>
        <dsp:cNvPr id="0" name=""/>
        <dsp:cNvSpPr/>
      </dsp:nvSpPr>
      <dsp:spPr>
        <a:xfrm>
          <a:off x="0" y="3107870"/>
          <a:ext cx="1051560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F379B17-7487-450E-B8B7-3DBC4D2E4E91}">
      <dsp:nvSpPr>
        <dsp:cNvPr id="0" name=""/>
        <dsp:cNvSpPr/>
      </dsp:nvSpPr>
      <dsp:spPr>
        <a:xfrm>
          <a:off x="0" y="3107870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m)</a:t>
          </a:r>
          <a:r>
            <a:rPr lang="cs-CZ" sz="1300" kern="1200" dirty="0"/>
            <a:t> provádět punkci periferních žil za účelem zavádění periferních žilních katetrů, odběru žilní krve nebo nitrožilní aplikace léčivých přípravků a provádět odběr kapilární krve,</a:t>
          </a:r>
        </a:p>
      </dsp:txBody>
      <dsp:txXfrm>
        <a:off x="0" y="3107870"/>
        <a:ext cx="10515600" cy="621467"/>
      </dsp:txXfrm>
    </dsp:sp>
    <dsp:sp modelId="{DCBE76ED-A2FC-4BF3-B0F8-C85BD6A1147D}">
      <dsp:nvSpPr>
        <dsp:cNvPr id="0" name=""/>
        <dsp:cNvSpPr/>
      </dsp:nvSpPr>
      <dsp:spPr>
        <a:xfrm>
          <a:off x="0" y="3729338"/>
          <a:ext cx="105156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B4FF2F7-329E-4BB7-B3E8-4A96117530FE}">
      <dsp:nvSpPr>
        <dsp:cNvPr id="0" name=""/>
        <dsp:cNvSpPr/>
      </dsp:nvSpPr>
      <dsp:spPr>
        <a:xfrm>
          <a:off x="0" y="3729338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n)</a:t>
          </a:r>
          <a:r>
            <a:rPr lang="cs-CZ" sz="1300" kern="1200" dirty="0"/>
            <a:t> provádět katetrizaci močového měchýře u pacientů starších 15 let, včetně zavedení permanentního močového katetru.</a:t>
          </a:r>
        </a:p>
      </dsp:txBody>
      <dsp:txXfrm>
        <a:off x="0" y="3729338"/>
        <a:ext cx="10515600" cy="62146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6BA76A-E59A-45EA-9C02-A57F5A0F89F4}">
      <dsp:nvSpPr>
        <dsp:cNvPr id="0" name=""/>
        <dsp:cNvSpPr/>
      </dsp:nvSpPr>
      <dsp:spPr>
        <a:xfrm>
          <a:off x="0" y="4768"/>
          <a:ext cx="7326735" cy="8092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AAAEDC-65C3-4505-A611-37EAACA93AC6}">
      <dsp:nvSpPr>
        <dsp:cNvPr id="0" name=""/>
        <dsp:cNvSpPr/>
      </dsp:nvSpPr>
      <dsp:spPr>
        <a:xfrm>
          <a:off x="244810" y="186858"/>
          <a:ext cx="445109" cy="4451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8765A7-6F40-410E-ACF2-EBCEEA272C24}">
      <dsp:nvSpPr>
        <dsp:cNvPr id="0" name=""/>
        <dsp:cNvSpPr/>
      </dsp:nvSpPr>
      <dsp:spPr>
        <a:xfrm>
          <a:off x="934729" y="4768"/>
          <a:ext cx="6391091" cy="809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650" tIns="85650" rIns="85650" bIns="8565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Poskytovatel zdravotních služeb poskytuje akutní lůžkovou péči v oboru chirurgie. Zařízení disponuje nejméně 2 operačními sály. …. Podrobný výčet</a:t>
          </a:r>
        </a:p>
      </dsp:txBody>
      <dsp:txXfrm>
        <a:off x="934729" y="4768"/>
        <a:ext cx="6391091" cy="809289"/>
      </dsp:txXfrm>
    </dsp:sp>
    <dsp:sp modelId="{110BB29D-57CB-4C28-9F19-0280AFDE03F2}">
      <dsp:nvSpPr>
        <dsp:cNvPr id="0" name=""/>
        <dsp:cNvSpPr/>
      </dsp:nvSpPr>
      <dsp:spPr>
        <a:xfrm>
          <a:off x="0" y="1016380"/>
          <a:ext cx="7326735" cy="8092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7C8C45-732C-46CD-BA89-6D9F38E79C56}">
      <dsp:nvSpPr>
        <dsp:cNvPr id="0" name=""/>
        <dsp:cNvSpPr/>
      </dsp:nvSpPr>
      <dsp:spPr>
        <a:xfrm>
          <a:off x="244810" y="1198470"/>
          <a:ext cx="445109" cy="4451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98A23A-1CC3-4D0C-8888-45C6F71A41AE}">
      <dsp:nvSpPr>
        <dsp:cNvPr id="0" name=""/>
        <dsp:cNvSpPr/>
      </dsp:nvSpPr>
      <dsp:spPr>
        <a:xfrm>
          <a:off x="934729" y="1016380"/>
          <a:ext cx="3297030" cy="809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650" tIns="85650" rIns="85650" bIns="8565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Počet hospitalizovaných pacientů za kalendářní rok: </a:t>
          </a:r>
        </a:p>
      </dsp:txBody>
      <dsp:txXfrm>
        <a:off x="934729" y="1016380"/>
        <a:ext cx="3297030" cy="809289"/>
      </dsp:txXfrm>
    </dsp:sp>
    <dsp:sp modelId="{8F4B3606-5AE8-4FF1-8928-74C0FBFDDC8E}">
      <dsp:nvSpPr>
        <dsp:cNvPr id="0" name=""/>
        <dsp:cNvSpPr/>
      </dsp:nvSpPr>
      <dsp:spPr>
        <a:xfrm>
          <a:off x="4231760" y="1016380"/>
          <a:ext cx="3094061" cy="809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650" tIns="85650" rIns="85650" bIns="85650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minimálně 1500 nebo průměrně 1500 ročně za poslední 3 kalendářní roky.</a:t>
          </a:r>
        </a:p>
      </dsp:txBody>
      <dsp:txXfrm>
        <a:off x="4231760" y="1016380"/>
        <a:ext cx="3094061" cy="809289"/>
      </dsp:txXfrm>
    </dsp:sp>
    <dsp:sp modelId="{BB9925AA-C28F-4BCE-9B85-DCB19CB6B83C}">
      <dsp:nvSpPr>
        <dsp:cNvPr id="0" name=""/>
        <dsp:cNvSpPr/>
      </dsp:nvSpPr>
      <dsp:spPr>
        <a:xfrm>
          <a:off x="0" y="2027992"/>
          <a:ext cx="7326735" cy="8092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7799D1-6160-4132-B3A4-558FFD527E08}">
      <dsp:nvSpPr>
        <dsp:cNvPr id="0" name=""/>
        <dsp:cNvSpPr/>
      </dsp:nvSpPr>
      <dsp:spPr>
        <a:xfrm>
          <a:off x="244810" y="2210082"/>
          <a:ext cx="445109" cy="44510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60C569-37DD-486D-AD92-F2F1ECE65C87}">
      <dsp:nvSpPr>
        <dsp:cNvPr id="0" name=""/>
        <dsp:cNvSpPr/>
      </dsp:nvSpPr>
      <dsp:spPr>
        <a:xfrm>
          <a:off x="934729" y="2027992"/>
          <a:ext cx="3297030" cy="809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650" tIns="85650" rIns="85650" bIns="8565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Počet ambulantně ošetřených pacientů za kalendářní rok: </a:t>
          </a:r>
        </a:p>
      </dsp:txBody>
      <dsp:txXfrm>
        <a:off x="934729" y="2027992"/>
        <a:ext cx="3297030" cy="809289"/>
      </dsp:txXfrm>
    </dsp:sp>
    <dsp:sp modelId="{45DFF525-2A97-4B28-AAF8-7D2048619635}">
      <dsp:nvSpPr>
        <dsp:cNvPr id="0" name=""/>
        <dsp:cNvSpPr/>
      </dsp:nvSpPr>
      <dsp:spPr>
        <a:xfrm>
          <a:off x="4231760" y="2027992"/>
          <a:ext cx="3094061" cy="809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650" tIns="85650" rIns="85650" bIns="85650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minimálně 15000 nebo průměrně 15000 ročně za poslední 3 kalendářní roky.</a:t>
          </a:r>
        </a:p>
      </dsp:txBody>
      <dsp:txXfrm>
        <a:off x="4231760" y="2027992"/>
        <a:ext cx="3094061" cy="809289"/>
      </dsp:txXfrm>
    </dsp:sp>
    <dsp:sp modelId="{DCB66CCC-3A3D-4342-9F49-EA6714C84B32}">
      <dsp:nvSpPr>
        <dsp:cNvPr id="0" name=""/>
        <dsp:cNvSpPr/>
      </dsp:nvSpPr>
      <dsp:spPr>
        <a:xfrm>
          <a:off x="0" y="3039604"/>
          <a:ext cx="7326735" cy="8092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0DA934-532B-439A-A4CB-8B4DADAB6149}">
      <dsp:nvSpPr>
        <dsp:cNvPr id="0" name=""/>
        <dsp:cNvSpPr/>
      </dsp:nvSpPr>
      <dsp:spPr>
        <a:xfrm>
          <a:off x="244810" y="3221694"/>
          <a:ext cx="445109" cy="44510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8464E7-6976-4B15-82F4-DF9FD52B752D}">
      <dsp:nvSpPr>
        <dsp:cNvPr id="0" name=""/>
        <dsp:cNvSpPr/>
      </dsp:nvSpPr>
      <dsp:spPr>
        <a:xfrm>
          <a:off x="934729" y="3039604"/>
          <a:ext cx="3297030" cy="809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650" tIns="85650" rIns="85650" bIns="8565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plánované operace:</a:t>
          </a:r>
        </a:p>
      </dsp:txBody>
      <dsp:txXfrm>
        <a:off x="934729" y="3039604"/>
        <a:ext cx="3297030" cy="809289"/>
      </dsp:txXfrm>
    </dsp:sp>
    <dsp:sp modelId="{7A2A5A01-5CFC-4452-A861-761486EDD9B0}">
      <dsp:nvSpPr>
        <dsp:cNvPr id="0" name=""/>
        <dsp:cNvSpPr/>
      </dsp:nvSpPr>
      <dsp:spPr>
        <a:xfrm>
          <a:off x="4231760" y="3039604"/>
          <a:ext cx="3094061" cy="809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650" tIns="85650" rIns="85650" bIns="85650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 700 nebo průměrně 700 ročně za poslední 3 kalendářní roky,</a:t>
          </a:r>
        </a:p>
      </dsp:txBody>
      <dsp:txXfrm>
        <a:off x="4231760" y="3039604"/>
        <a:ext cx="3094061" cy="809289"/>
      </dsp:txXfrm>
    </dsp:sp>
    <dsp:sp modelId="{1A4D1F27-8311-46FF-84F1-001AE5819F05}">
      <dsp:nvSpPr>
        <dsp:cNvPr id="0" name=""/>
        <dsp:cNvSpPr/>
      </dsp:nvSpPr>
      <dsp:spPr>
        <a:xfrm>
          <a:off x="0" y="4051215"/>
          <a:ext cx="7326735" cy="8092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184664-9857-4378-8262-26E26AFDE97B}">
      <dsp:nvSpPr>
        <dsp:cNvPr id="0" name=""/>
        <dsp:cNvSpPr/>
      </dsp:nvSpPr>
      <dsp:spPr>
        <a:xfrm>
          <a:off x="244810" y="4233306"/>
          <a:ext cx="445109" cy="44510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CBD7E1-C195-4C51-8ADE-7536DCBAD66E}">
      <dsp:nvSpPr>
        <dsp:cNvPr id="0" name=""/>
        <dsp:cNvSpPr/>
      </dsp:nvSpPr>
      <dsp:spPr>
        <a:xfrm>
          <a:off x="934729" y="4051215"/>
          <a:ext cx="3297030" cy="809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650" tIns="85650" rIns="85650" bIns="8565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urgentní operace:</a:t>
          </a:r>
          <a:endParaRPr lang="cs-CZ" sz="1600" kern="1200" dirty="0"/>
        </a:p>
      </dsp:txBody>
      <dsp:txXfrm>
        <a:off x="934729" y="4051215"/>
        <a:ext cx="3297030" cy="809289"/>
      </dsp:txXfrm>
    </dsp:sp>
    <dsp:sp modelId="{CCFE5DCB-038B-49D2-9F98-C24D7856218E}">
      <dsp:nvSpPr>
        <dsp:cNvPr id="0" name=""/>
        <dsp:cNvSpPr/>
      </dsp:nvSpPr>
      <dsp:spPr>
        <a:xfrm>
          <a:off x="4231760" y="4051215"/>
          <a:ext cx="3094061" cy="809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650" tIns="85650" rIns="85650" bIns="85650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 minimálně 200 nebo průměrně 200 ročně za poslední 3 kalendářní roky, z toho laparoskopické operace urgentní nebo plánované: minimálně 100 nebo 100 ročně za poslední 3 kalendářní roky,</a:t>
          </a:r>
        </a:p>
      </dsp:txBody>
      <dsp:txXfrm>
        <a:off x="4231760" y="4051215"/>
        <a:ext cx="3094061" cy="809289"/>
      </dsp:txXfrm>
    </dsp:sp>
    <dsp:sp modelId="{E71A130D-E512-4E29-9953-7C739C0E3274}">
      <dsp:nvSpPr>
        <dsp:cNvPr id="0" name=""/>
        <dsp:cNvSpPr/>
      </dsp:nvSpPr>
      <dsp:spPr>
        <a:xfrm>
          <a:off x="0" y="5062827"/>
          <a:ext cx="7326735" cy="8092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F90C2C-8DCC-41CD-B497-D39E37A10CCE}">
      <dsp:nvSpPr>
        <dsp:cNvPr id="0" name=""/>
        <dsp:cNvSpPr/>
      </dsp:nvSpPr>
      <dsp:spPr>
        <a:xfrm>
          <a:off x="244810" y="5244917"/>
          <a:ext cx="445109" cy="445109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B33CB2-3272-4582-A18F-9F61AFD29A58}">
      <dsp:nvSpPr>
        <dsp:cNvPr id="0" name=""/>
        <dsp:cNvSpPr/>
      </dsp:nvSpPr>
      <dsp:spPr>
        <a:xfrm>
          <a:off x="934729" y="5062827"/>
          <a:ext cx="3297030" cy="809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650" tIns="85650" rIns="85650" bIns="8565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ošetření traumat:</a:t>
          </a:r>
          <a:endParaRPr lang="cs-CZ" sz="1600" kern="1200" dirty="0"/>
        </a:p>
      </dsp:txBody>
      <dsp:txXfrm>
        <a:off x="934729" y="5062827"/>
        <a:ext cx="3297030" cy="809289"/>
      </dsp:txXfrm>
    </dsp:sp>
    <dsp:sp modelId="{BF7696B9-0DB0-41F3-A0F5-E59CB4EF6122}">
      <dsp:nvSpPr>
        <dsp:cNvPr id="0" name=""/>
        <dsp:cNvSpPr/>
      </dsp:nvSpPr>
      <dsp:spPr>
        <a:xfrm>
          <a:off x="4231760" y="5062827"/>
          <a:ext cx="3094061" cy="809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650" tIns="85650" rIns="85650" bIns="85650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 minimálně 500 z toho minimálně 30 osteosyntéz nebo průměrně 500 ročně za poslední 3 kalendářní roky.</a:t>
          </a:r>
        </a:p>
      </dsp:txBody>
      <dsp:txXfrm>
        <a:off x="4231760" y="5062827"/>
        <a:ext cx="3094061" cy="809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3A66B-D587-4AF0-925A-911195BCFADD}" type="datetimeFigureOut">
              <a:rPr lang="cs-CZ" smtClean="0"/>
              <a:t>22.04.2022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742E4-B305-44D6-BA5C-A0148690EA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571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709F4-0549-47C4-AB05-0393CD1F1959}" type="datetimeFigureOut">
              <a:rPr lang="cs-CZ" smtClean="0"/>
              <a:t>22.04.2022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29821-6F08-47E4-B74F-ABB65BD6D4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225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1DA6A2-D186-4649-BE00-D22530C123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CA664C9-ECC2-4F13-B454-4F37CF08F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A1AE05-EA6C-4236-ABCB-D3133C617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DDFF-2695-4AB4-B0E2-DE0FC63E6DF4}" type="datetimeFigureOut">
              <a:rPr lang="cs-CZ" smtClean="0"/>
              <a:t>22.04.2022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206ADA2-DF39-44FD-9AC4-BECB8D381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1E8EE3-3ABB-4F10-BB7B-AD4E0CC8F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051D-F876-4F36-9B79-3CFDA50916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340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4130B6-BEA3-481E-8C16-802B2DDC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AB12298-FBDF-4A82-A32C-98197D4425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4C848B-4ECD-42B8-AFCB-8A9126784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DDFF-2695-4AB4-B0E2-DE0FC63E6DF4}" type="datetimeFigureOut">
              <a:rPr lang="cs-CZ" smtClean="0"/>
              <a:t>22.04.2022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495190-8FFD-4FF7-842E-F1847CC26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510803-AB1C-4CE8-8102-598E0525E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051D-F876-4F36-9B79-3CFDA50916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76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21EA86B-7478-4CEA-933A-FC0E3AAE0B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F58CE2B-E05B-47B0-A79D-7EE9D45C1C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DE68B7-F020-4FF2-9FFA-3538B3B70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DDFF-2695-4AB4-B0E2-DE0FC63E6DF4}" type="datetimeFigureOut">
              <a:rPr lang="cs-CZ" smtClean="0"/>
              <a:t>22.04.2022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092E1F-C176-4F6B-94B0-5DE6582CE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C8A632-95DF-40D2-A989-1F581405E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051D-F876-4F36-9B79-3CFDA50916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08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7C8421-CAFF-46CB-A929-02BD82BFE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A6760A-E16D-4921-8F5F-CFF528377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2278A0-BEE6-47AB-9304-E7D0D9F71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DDFF-2695-4AB4-B0E2-DE0FC63E6DF4}" type="datetimeFigureOut">
              <a:rPr lang="cs-CZ" smtClean="0"/>
              <a:t>22.04.2022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148961-275A-4CFC-9BF3-172898A2B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6D3285-B5D7-412F-AA03-1656B8CD8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051D-F876-4F36-9B79-3CFDA50916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59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1E8BB0-32A6-4B2C-8B67-037A79E84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3A26BF9-458D-485D-BA69-E23B53219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51B161-591D-4830-BCC5-C76F849D7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DDFF-2695-4AB4-B0E2-DE0FC63E6DF4}" type="datetimeFigureOut">
              <a:rPr lang="cs-CZ" smtClean="0"/>
              <a:t>22.04.2022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764E53-ABCB-4993-9D2C-71B9E038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FE7D40-91C7-4986-9AAD-08C154AAF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051D-F876-4F36-9B79-3CFDA50916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702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175E72-4150-4C81-BE4F-A4E701A9B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1C751C-8D50-47D4-93A6-054C291E85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4D1809-978D-4C8B-BD22-3F6F24B0A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6F68AD2-61EA-4F48-BD82-FFACA0406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DDFF-2695-4AB4-B0E2-DE0FC63E6DF4}" type="datetimeFigureOut">
              <a:rPr lang="cs-CZ" smtClean="0"/>
              <a:t>22.04.2022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AD31F6B-E2B9-4392-9A7B-32A2CFDDD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DE81C1-BE21-412E-8E97-97AA65F1D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051D-F876-4F36-9B79-3CFDA50916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643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04E8E6-BFD3-4398-BAE5-C3EF00CDF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0D9194E-82DF-4A4B-8A09-DE259B4A09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E0D46-6C59-45E2-82E1-E70DBF700C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5DC5827-C02A-4A5A-9AA6-A9A2EDAC6E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47E0434-767C-464D-A03F-CCCF46AE73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2C9F78E-FF3F-4E24-A0CF-292C6BD43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DDFF-2695-4AB4-B0E2-DE0FC63E6DF4}" type="datetimeFigureOut">
              <a:rPr lang="cs-CZ" smtClean="0"/>
              <a:t>22.04.2022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A0FFFAA-8B8A-4605-9C49-01C76FD13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8DF3804-2CA5-4ADA-B8CB-75ADC80C0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051D-F876-4F36-9B79-3CFDA50916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35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4C2789-64FB-4D9F-B494-F82120292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41B9C25-3BBE-4CC4-BB47-31AE17C81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DDFF-2695-4AB4-B0E2-DE0FC63E6DF4}" type="datetimeFigureOut">
              <a:rPr lang="cs-CZ" smtClean="0"/>
              <a:t>22.04.2022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EF56DFA-C262-45DA-A96B-93539033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4D13F89-EA23-44CC-8CA0-56F13BD1D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051D-F876-4F36-9B79-3CFDA50916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23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1C823CC-B399-4852-B0C0-B3CD23B5A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DDFF-2695-4AB4-B0E2-DE0FC63E6DF4}" type="datetimeFigureOut">
              <a:rPr lang="cs-CZ" smtClean="0"/>
              <a:t>22.04.2022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7F5AA0A-E5F8-4FD1-AC5C-11133131B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415A474-6257-41B3-8204-B97D5368F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051D-F876-4F36-9B79-3CFDA50916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340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408FE-3FC7-4B31-8837-6CDC54D52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3AE058-FF12-41C6-9CD5-1834999A2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1540F7E-E0E5-4D16-8580-06FAF228D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61BDA6-1824-437A-96ED-5FF4D8920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DDFF-2695-4AB4-B0E2-DE0FC63E6DF4}" type="datetimeFigureOut">
              <a:rPr lang="cs-CZ" smtClean="0"/>
              <a:t>22.04.2022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950E64-C7B4-461F-81F4-389FBB246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68C7D0-BC96-44D9-A6EC-149EB8BDC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051D-F876-4F36-9B79-3CFDA50916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9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D2583F-D646-4152-9E0D-11021266E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BA64EFF-86C6-48F5-824E-6B5F45379B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8C44BEC-5620-4DAF-B45B-4ABD542E2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6652BF5-1FCB-4B14-A083-343324A1C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DDFF-2695-4AB4-B0E2-DE0FC63E6DF4}" type="datetimeFigureOut">
              <a:rPr lang="cs-CZ" smtClean="0"/>
              <a:t>22.04.2022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180C2BA-0C76-415D-BF9B-B6F14D217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2CEBDD-AE4A-4814-A7F7-5B0708CDA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051D-F876-4F36-9B79-3CFDA50916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930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AEA8F08-3B53-479B-9A3E-FEDE66CD3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8F0EC0D-0D7A-4A76-97E9-B6DB4DA13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20489F-C7D4-440A-9560-D89853F94D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5DDFF-2695-4AB4-B0E2-DE0FC63E6DF4}" type="datetimeFigureOut">
              <a:rPr lang="cs-CZ" smtClean="0"/>
              <a:t>22.04.2022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62266E-4B51-4FC8-8CAD-D0B1543948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18A5E0-90D9-419F-ACDF-49CFED1F4A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C051D-F876-4F36-9B79-3CFDA50916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27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zcr.cz/seznam-akreditovanych-pracovist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zcr.cz/vzdelavaci-programy-nastavbovych-oboru/" TargetMode="External"/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2007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s://cs.wikipedia.org/wiki/OEC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Kvalifikace_(osobn%C3%AD)" TargetMode="External"/><Relationship Id="rId5" Type="http://schemas.openxmlformats.org/officeDocument/2006/relationships/hyperlink" Target="https://cs.wikipedia.org/wiki/Vzd%C4%9Bl%C3%A1n%C3%AD" TargetMode="External"/><Relationship Id="rId10" Type="http://schemas.openxmlformats.org/officeDocument/2006/relationships/hyperlink" Target="https://cs.wikipedia.org/wiki/Japonsko" TargetMode="External"/><Relationship Id="rId4" Type="http://schemas.openxmlformats.org/officeDocument/2006/relationships/hyperlink" Target="https://cs.wikipedia.org/wiki/U%C4%8Den%C3%AD" TargetMode="External"/><Relationship Id="rId9" Type="http://schemas.openxmlformats.org/officeDocument/2006/relationships/hyperlink" Target="https://cs.wikipedia.org/wiki/Hrub%C3%BD_dom%C3%A1c%C3%AD_produk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hyperlink" Target="https://www.mzcr.cz/category/veda-a-lekarska-povolani/specializacni-a-celozivotni-vzdelavani/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2C8671-ABB9-4297-9564-830CF2CBD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196" y="2550609"/>
            <a:ext cx="10755050" cy="156471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marL="449580">
              <a:lnSpc>
                <a:spcPct val="150000"/>
              </a:lnSpc>
            </a:pPr>
            <a:r>
              <a:rPr lang="cs-CZ" sz="3600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Současný systém postgraduálního vzděláváni v oboru chirurgie a oboru úrazová chirurgie</a:t>
            </a:r>
            <a:endParaRPr lang="cs-CZ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8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87766C4-68B5-4FAA-BCB4-E4A1B09C88A4}"/>
              </a:ext>
            </a:extLst>
          </p:cNvPr>
          <p:cNvSpPr txBox="1"/>
          <p:nvPr/>
        </p:nvSpPr>
        <p:spPr>
          <a:xfrm>
            <a:off x="1905000" y="5585794"/>
            <a:ext cx="96025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580" indent="228600"/>
            <a:r>
              <a:rPr lang="cs-CZ" sz="2400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Michal Mašek </a:t>
            </a:r>
            <a:r>
              <a:rPr lang="cs-CZ" sz="2400" spc="-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cs-CZ" sz="2400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Lenka Veverková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464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D913F-D143-46EC-9560-0D7B11788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dirty="0"/>
              <a:t>Zařazení do specializačního vzdělávání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4E4C83-5229-4B88-8E90-29479A07D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099" y="2176272"/>
            <a:ext cx="9534703" cy="40416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b="1" dirty="0"/>
              <a:t>Role Státu (ministerstva)</a:t>
            </a:r>
            <a:r>
              <a:rPr lang="cs-CZ" dirty="0"/>
              <a:t>			</a:t>
            </a:r>
            <a:r>
              <a:rPr lang="cs-CZ" b="1" dirty="0"/>
              <a:t>Role fakulty</a:t>
            </a:r>
          </a:p>
          <a:p>
            <a:pPr marL="0" indent="0">
              <a:buNone/>
            </a:pPr>
            <a:endParaRPr lang="cs-CZ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Rozhodování o standardech			Regionální „studijní oddělení“                                   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Akreditace zdravotnických zařízení		 Kontrola předpokladů pro zařazení								zařazení SV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Ustavovaní zkušebních komisí a termínu zkoušení		</a:t>
            </a:r>
            <a:r>
              <a:rPr lang="cs-CZ" sz="1400" dirty="0"/>
              <a:t>Uznání částí SV									Vykonání kmene</a:t>
            </a:r>
          </a:p>
          <a:p>
            <a:pPr marL="457200" lvl="1" indent="0">
              <a:buNone/>
            </a:pPr>
            <a:r>
              <a:rPr lang="cs-CZ" sz="1400" dirty="0"/>
              <a:t>						 	Vykonání atestace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Provoz informačního systému			Organizace kmenových a 								atestačních zkoušek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51548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Pohled zezadu na promoci se stupnicemi ve venkovním režimu">
            <a:extLst>
              <a:ext uri="{FF2B5EF4-FFF2-40B4-BE49-F238E27FC236}">
                <a16:creationId xmlns:a16="http://schemas.microsoft.com/office/drawing/2014/main" id="{8CCA95E1-4DCF-B81B-C9B0-16FE3BC3C4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88" r="23298" b="840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2E769EB-74CE-45CA-A4F1-34A49D8F4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Kde se může absolvent vzdělávat?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59128487-5F43-4DC5-AB0F-A5AAB0B5FDBD}"/>
              </a:ext>
            </a:extLst>
          </p:cNvPr>
          <p:cNvSpPr txBox="1"/>
          <p:nvPr/>
        </p:nvSpPr>
        <p:spPr>
          <a:xfrm>
            <a:off x="477980" y="4934579"/>
            <a:ext cx="411787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>
                <a:hlinkClick r:id="rId3"/>
              </a:rPr>
              <a:t>Seznam akreditovaných pracovišť – Ministerstvo zdravotnictví (mzcr.cz)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30864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59F81F08-B3D2-4FCD-AA95-9A7D77BA25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6537C28-7D02-447F-9F0C-36DE2D1BF6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7518"/>
            <a:ext cx="128016" cy="53218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EA3CC4C-B1A0-4F1A-9CF7-5A51A4EDE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0945" y="6197504"/>
            <a:ext cx="109270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4695292-E9AD-4D30-A0CC-F1EE1C058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0" y="2045051"/>
            <a:ext cx="4147629" cy="379396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 dirty="0" err="1">
                <a:latin typeface="+mj-lt"/>
                <a:ea typeface="+mj-ea"/>
                <a:cs typeface="+mj-cs"/>
              </a:rPr>
              <a:t>Požadavky</a:t>
            </a:r>
            <a:r>
              <a:rPr lang="en-US" sz="40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latin typeface="+mj-lt"/>
                <a:ea typeface="+mj-ea"/>
                <a:cs typeface="+mj-cs"/>
              </a:rPr>
              <a:t>na</a:t>
            </a:r>
            <a:r>
              <a:rPr lang="en-US" sz="40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latin typeface="+mj-lt"/>
                <a:ea typeface="+mj-ea"/>
                <a:cs typeface="+mj-cs"/>
              </a:rPr>
              <a:t>zdravotnické</a:t>
            </a:r>
            <a:r>
              <a:rPr lang="en-US" sz="40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latin typeface="+mj-lt"/>
                <a:ea typeface="+mj-ea"/>
                <a:cs typeface="+mj-cs"/>
              </a:rPr>
              <a:t>zařízení</a:t>
            </a:r>
            <a:endParaRPr lang="en-US" sz="4000" kern="12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2747529-269C-4403-9951-9288851F26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0527733"/>
              </p:ext>
            </p:extLst>
          </p:nvPr>
        </p:nvGraphicFramePr>
        <p:xfrm>
          <a:off x="4381169" y="479464"/>
          <a:ext cx="7326735" cy="5876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ovéPole 15">
            <a:extLst>
              <a:ext uri="{FF2B5EF4-FFF2-40B4-BE49-F238E27FC236}">
                <a16:creationId xmlns:a16="http://schemas.microsoft.com/office/drawing/2014/main" id="{A5916ADF-C58C-46B8-BFCF-19DBA42149DA}"/>
              </a:ext>
            </a:extLst>
          </p:cNvPr>
          <p:cNvSpPr txBox="1"/>
          <p:nvPr/>
        </p:nvSpPr>
        <p:spPr>
          <a:xfrm>
            <a:off x="473275" y="5704822"/>
            <a:ext cx="37780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akreditace.mzcr.cz/akreditace/index</a:t>
            </a:r>
          </a:p>
        </p:txBody>
      </p:sp>
    </p:spTree>
    <p:extLst>
      <p:ext uri="{BB962C8B-B14F-4D97-AF65-F5344CB8AC3E}">
        <p14:creationId xmlns:p14="http://schemas.microsoft.com/office/powerpoint/2010/main" val="3479617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199CB2AE-4F10-484E-BB52-965B6D3C60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8136" y="132411"/>
            <a:ext cx="6582694" cy="6725589"/>
          </a:xfrm>
          <a:prstGeom prst="rect">
            <a:avLst/>
          </a:prstGeom>
        </p:spPr>
      </p:pic>
      <p:sp>
        <p:nvSpPr>
          <p:cNvPr id="5" name="Podnadpis 4">
            <a:extLst>
              <a:ext uri="{FF2B5EF4-FFF2-40B4-BE49-F238E27FC236}">
                <a16:creationId xmlns:a16="http://schemas.microsoft.com/office/drawing/2014/main" id="{D885DA54-EC73-4343-AC85-1A7B7ADF90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7368" y="469128"/>
            <a:ext cx="5089378" cy="3609891"/>
          </a:xfrm>
        </p:spPr>
        <p:txBody>
          <a:bodyPr anchor="b">
            <a:normAutofit/>
          </a:bodyPr>
          <a:lstStyle/>
          <a:p>
            <a:pPr algn="l"/>
            <a:r>
              <a:rPr lang="cs-CZ" sz="2000" dirty="0"/>
              <a:t>Kompetence po kmeni v oblasti chirurgie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45B9493E-1496-4DDC-9C14-4F54965A1D8D}"/>
              </a:ext>
            </a:extLst>
          </p:cNvPr>
          <p:cNvSpPr/>
          <p:nvPr/>
        </p:nvSpPr>
        <p:spPr>
          <a:xfrm>
            <a:off x="540296" y="571962"/>
            <a:ext cx="4776538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u="sng" dirty="0">
                <a:solidFill>
                  <a:srgbClr val="010101"/>
                </a:solidFill>
                <a:latin typeface="Open Sans"/>
              </a:rPr>
              <a:t>Chirurgický kmen</a:t>
            </a:r>
            <a:r>
              <a:rPr lang="cs-CZ" sz="3200" b="1" i="1" u="sng" dirty="0">
                <a:solidFill>
                  <a:srgbClr val="010101"/>
                </a:solidFill>
                <a:latin typeface="Open Sans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10101"/>
                </a:solidFill>
                <a:latin typeface="Open Sans"/>
              </a:rPr>
              <a:t>délka vzdělávání v kmeni je </a:t>
            </a:r>
            <a:r>
              <a:rPr lang="cs-CZ" u="sng" dirty="0">
                <a:solidFill>
                  <a:srgbClr val="010101"/>
                </a:solidFill>
                <a:latin typeface="Open Sans"/>
              </a:rPr>
              <a:t>30 měsíců</a:t>
            </a:r>
            <a:r>
              <a:rPr lang="cs-CZ" dirty="0">
                <a:solidFill>
                  <a:srgbClr val="010101"/>
                </a:solidFill>
                <a:latin typeface="Open Sans"/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10101"/>
                </a:solidFill>
                <a:latin typeface="Open Sans"/>
              </a:rPr>
              <a:t>zahrnuje po </a:t>
            </a:r>
            <a:r>
              <a:rPr lang="cs-CZ" u="sng" dirty="0">
                <a:solidFill>
                  <a:srgbClr val="010101"/>
                </a:solidFill>
                <a:latin typeface="Open Sans"/>
              </a:rPr>
              <a:t>2 měsících</a:t>
            </a:r>
            <a:r>
              <a:rPr lang="cs-CZ" dirty="0">
                <a:solidFill>
                  <a:srgbClr val="010101"/>
                </a:solidFill>
                <a:latin typeface="Open Sans"/>
              </a:rPr>
              <a:t> povinné odborné praxe na akreditovaných pracovištích </a:t>
            </a:r>
            <a:r>
              <a:rPr lang="cs-CZ" b="1" dirty="0">
                <a:solidFill>
                  <a:srgbClr val="010101"/>
                </a:solidFill>
                <a:latin typeface="Open Sans"/>
              </a:rPr>
              <a:t>vnitřního lékařství a anesteziologie a intenzívní medicíny</a:t>
            </a:r>
            <a:r>
              <a:rPr lang="cs-CZ" dirty="0">
                <a:solidFill>
                  <a:srgbClr val="010101"/>
                </a:solidFill>
                <a:latin typeface="Open Sans"/>
              </a:rPr>
              <a:t>, </a:t>
            </a:r>
            <a:r>
              <a:rPr lang="cs-CZ" b="1" u="sng" dirty="0">
                <a:solidFill>
                  <a:srgbClr val="010101"/>
                </a:solidFill>
                <a:latin typeface="Open Sans"/>
              </a:rPr>
              <a:t>2+24 měsíců</a:t>
            </a:r>
            <a:r>
              <a:rPr lang="cs-CZ" b="1" dirty="0">
                <a:solidFill>
                  <a:srgbClr val="010101"/>
                </a:solidFill>
                <a:latin typeface="Open Sans"/>
              </a:rPr>
              <a:t> na akreditovaném pracovišti chirurgie</a:t>
            </a:r>
            <a:r>
              <a:rPr lang="cs-CZ" dirty="0">
                <a:solidFill>
                  <a:srgbClr val="010101"/>
                </a:solidFill>
                <a:latin typeface="Open Sans"/>
              </a:rPr>
              <a:t>; 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b="0" i="0" dirty="0">
              <a:solidFill>
                <a:srgbClr val="010101"/>
              </a:solidFill>
              <a:effectLst/>
              <a:latin typeface="Open Sans"/>
            </a:endParaRPr>
          </a:p>
          <a:p>
            <a:pPr lvl="1"/>
            <a:endParaRPr lang="cs-CZ" b="0" i="0" dirty="0">
              <a:solidFill>
                <a:srgbClr val="010101"/>
              </a:solidFill>
              <a:effectLst/>
              <a:latin typeface="Open Sans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81535435-94E0-4AB1-B692-20B5502F9843}"/>
              </a:ext>
            </a:extLst>
          </p:cNvPr>
          <p:cNvSpPr/>
          <p:nvPr/>
        </p:nvSpPr>
        <p:spPr>
          <a:xfrm>
            <a:off x="576607" y="6270710"/>
            <a:ext cx="4703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/www.mzcr.cz/vzdelavaci-programy-2019-lekari/</a:t>
            </a:r>
          </a:p>
        </p:txBody>
      </p:sp>
    </p:spTree>
    <p:extLst>
      <p:ext uri="{BB962C8B-B14F-4D97-AF65-F5344CB8AC3E}">
        <p14:creationId xmlns:p14="http://schemas.microsoft.com/office/powerpoint/2010/main" val="3206129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96FFDD36-E478-DC34-9FEF-EB4B3BE23C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-127041"/>
            <a:ext cx="12191980" cy="685799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A6418DB-2E16-4460-8BA4-4A9494E89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dirty="0"/>
              <a:t>Délka vzdělávání ve specializovaném výcviku je stanovena na </a:t>
            </a:r>
            <a:r>
              <a:rPr lang="cs-CZ" u="sng" dirty="0"/>
              <a:t>42 měsíců</a:t>
            </a:r>
            <a:endParaRPr lang="en-US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BA0653E-0523-4C40-9222-E3623B38A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55000" lnSpcReduction="20000"/>
          </a:bodyPr>
          <a:lstStyle/>
          <a:p>
            <a:r>
              <a:rPr lang="cs-CZ" sz="3300" dirty="0"/>
              <a:t>její hlavní část v délce </a:t>
            </a:r>
            <a:r>
              <a:rPr lang="cs-CZ" sz="3300" b="1" u="sng" dirty="0"/>
              <a:t>28 měsíců</a:t>
            </a:r>
            <a:r>
              <a:rPr lang="cs-CZ" sz="3300" dirty="0"/>
              <a:t> bude probíhat na domovském pracovišti akreditovaném pracoviště pro tuto část vzdělávání se shodují s požadavky na akreditaci pro výcvik v kmeni</a:t>
            </a:r>
          </a:p>
          <a:p>
            <a:pPr marL="0" indent="0">
              <a:buNone/>
            </a:pPr>
            <a:endParaRPr lang="cs-CZ" sz="3300" dirty="0"/>
          </a:p>
          <a:p>
            <a:r>
              <a:rPr lang="cs-CZ" sz="3300" dirty="0"/>
              <a:t>zavedená týdenní tzv. operační stáž na některém z fakultních chirurgických pracovišť, během které provede školenec povinný (zkušební) operační výkon</a:t>
            </a:r>
          </a:p>
          <a:p>
            <a:pPr marL="0" indent="0">
              <a:buNone/>
            </a:pPr>
            <a:r>
              <a:rPr lang="cs-CZ" sz="3300" dirty="0"/>
              <a:t> </a:t>
            </a:r>
          </a:p>
          <a:p>
            <a:r>
              <a:rPr lang="cs-CZ" sz="3300" dirty="0"/>
              <a:t>dalších </a:t>
            </a:r>
            <a:r>
              <a:rPr lang="cs-CZ" sz="3300" b="1" u="sng" dirty="0"/>
              <a:t>8 měsíců</a:t>
            </a:r>
            <a:r>
              <a:rPr lang="cs-CZ" sz="3300" dirty="0"/>
              <a:t> pak stráví školenec </a:t>
            </a:r>
            <a:r>
              <a:rPr lang="cs-CZ" sz="3300" b="1" dirty="0"/>
              <a:t>na pracovišti vyššího typu</a:t>
            </a:r>
            <a:r>
              <a:rPr lang="cs-CZ" sz="3300" dirty="0"/>
              <a:t>, které disponuje akreditací pro specializovaný výcvik (dříve tzv. pracoviště II. typu), a to včetně stáže v délce </a:t>
            </a:r>
            <a:r>
              <a:rPr lang="cs-CZ" sz="3300" b="1" dirty="0"/>
              <a:t>3 týdnů </a:t>
            </a:r>
            <a:r>
              <a:rPr lang="cs-CZ" sz="3300" dirty="0"/>
              <a:t>na chirurgickém pracovišti, které je </a:t>
            </a:r>
            <a:r>
              <a:rPr lang="cs-CZ" sz="3300" b="1" dirty="0"/>
              <a:t>součástí Komplexního onkologického centra </a:t>
            </a:r>
            <a:r>
              <a:rPr lang="cs-CZ" sz="3300" dirty="0"/>
              <a:t>nebo je akreditováno pro doškolování v </a:t>
            </a:r>
            <a:r>
              <a:rPr lang="cs-CZ" sz="3300" dirty="0" err="1"/>
              <a:t>onkochirurgii</a:t>
            </a:r>
            <a:r>
              <a:rPr lang="cs-CZ" sz="3300" dirty="0"/>
              <a:t>, a stáže na </a:t>
            </a:r>
            <a:r>
              <a:rPr lang="cs-CZ" sz="3300" b="1" dirty="0"/>
              <a:t>jednotce intenzívní péče v délce 1 měsíc</a:t>
            </a:r>
          </a:p>
          <a:p>
            <a:pPr marL="0" indent="0">
              <a:buNone/>
            </a:pPr>
            <a:r>
              <a:rPr lang="cs-CZ" sz="3300" dirty="0"/>
              <a:t> </a:t>
            </a:r>
          </a:p>
          <a:p>
            <a:r>
              <a:rPr lang="cs-CZ" sz="3300" dirty="0"/>
              <a:t>stáže ve vybraných specializovaných oborech v celkové délce </a:t>
            </a:r>
            <a:r>
              <a:rPr lang="cs-CZ" sz="3300" b="1" u="sng" dirty="0"/>
              <a:t>6 měsíců</a:t>
            </a:r>
            <a:r>
              <a:rPr lang="cs-CZ" sz="3300" dirty="0"/>
              <a:t> (</a:t>
            </a:r>
            <a:r>
              <a:rPr lang="cs-CZ" sz="3300" b="1" dirty="0"/>
              <a:t>úrazová chirurgie 10 týdnů, ostatní obory, např. cévní chirurgie, dětská chirurgie, hrudní chirurgie, apod. po 2 týdnech);</a:t>
            </a:r>
          </a:p>
          <a:p>
            <a:r>
              <a:rPr lang="cs-CZ" sz="3300" dirty="0"/>
              <a:t>součástí programu vzdělávání ve specializovaném výcviku je </a:t>
            </a:r>
            <a:r>
              <a:rPr lang="cs-CZ" sz="3300" b="1" dirty="0"/>
              <a:t>seznam chirurgických výkonů</a:t>
            </a:r>
            <a:r>
              <a:rPr lang="cs-CZ" sz="3300" dirty="0"/>
              <a:t>, hodnoceny bodovým systémem;</a:t>
            </a:r>
          </a:p>
          <a:p>
            <a:pPr marL="0" indent="0">
              <a:buNone/>
            </a:pPr>
            <a:endParaRPr lang="cs-CZ" sz="3300" dirty="0"/>
          </a:p>
          <a:p>
            <a:r>
              <a:rPr lang="cs-CZ" sz="3300" b="1" u="sng" dirty="0">
                <a:solidFill>
                  <a:srgbClr val="FF0000"/>
                </a:solidFill>
              </a:rPr>
              <a:t>specializovaný výcvik je zakončen atestační zkouškou</a:t>
            </a:r>
          </a:p>
          <a:p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04CCEA96-F4E4-46CD-BA77-52D00B339E28}"/>
              </a:ext>
            </a:extLst>
          </p:cNvPr>
          <p:cNvSpPr/>
          <p:nvPr/>
        </p:nvSpPr>
        <p:spPr>
          <a:xfrm>
            <a:off x="6948417" y="6240477"/>
            <a:ext cx="4703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/www.mzcr.cz/vzdelavaci-programy-2019-lekari/</a:t>
            </a:r>
          </a:p>
        </p:txBody>
      </p:sp>
    </p:spTree>
    <p:extLst>
      <p:ext uri="{BB962C8B-B14F-4D97-AF65-F5344CB8AC3E}">
        <p14:creationId xmlns:p14="http://schemas.microsoft.com/office/powerpoint/2010/main" val="3296045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FCE63BB-21EF-4895-B6A4-7162A04D9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Nástavbový obor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71739A72-E28B-4855-8024-B385D29B10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081" y="262397"/>
            <a:ext cx="5136401" cy="6481264"/>
          </a:xfrm>
          <a:prstGeom prst="rect">
            <a:avLst/>
          </a:prstGeom>
        </p:spPr>
      </p:pic>
      <p:sp>
        <p:nvSpPr>
          <p:cNvPr id="6" name="Šipka: doprava 5">
            <a:extLst>
              <a:ext uri="{FF2B5EF4-FFF2-40B4-BE49-F238E27FC236}">
                <a16:creationId xmlns:a16="http://schemas.microsoft.com/office/drawing/2014/main" id="{A585981C-4586-4325-AE31-4A8DE92237E0}"/>
              </a:ext>
            </a:extLst>
          </p:cNvPr>
          <p:cNvSpPr/>
          <p:nvPr/>
        </p:nvSpPr>
        <p:spPr>
          <a:xfrm>
            <a:off x="4684437" y="592745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E1E1337F-AF95-4FE0-8EFB-854DAC2E3DF6}"/>
              </a:ext>
            </a:extLst>
          </p:cNvPr>
          <p:cNvSpPr txBox="1"/>
          <p:nvPr/>
        </p:nvSpPr>
        <p:spPr>
          <a:xfrm>
            <a:off x="280315" y="5577607"/>
            <a:ext cx="359200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Vzdělávací programy nástavbových oborů – Ministerstvo zdravotnictví (mzcr.cz)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082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ectangle 155">
            <a:extLst>
              <a:ext uri="{FF2B5EF4-FFF2-40B4-BE49-F238E27FC236}">
                <a16:creationId xmlns:a16="http://schemas.microsoft.com/office/drawing/2014/main" id="{6EBF06A5-4173-45DE-87B1-0791E098A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5" name="Picture 112" descr="Person writing on a board">
            <a:extLst>
              <a:ext uri="{FF2B5EF4-FFF2-40B4-BE49-F238E27FC236}">
                <a16:creationId xmlns:a16="http://schemas.microsoft.com/office/drawing/2014/main" id="{EE62F70B-2307-DB96-79FC-454B82CB4DE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762" r="-1" b="-1"/>
          <a:stretch/>
        </p:blipFill>
        <p:spPr>
          <a:xfrm>
            <a:off x="6728728" y="1690688"/>
            <a:ext cx="5463273" cy="5167312"/>
          </a:xfrm>
          <a:custGeom>
            <a:avLst/>
            <a:gdLst/>
            <a:ahLst/>
            <a:cxnLst/>
            <a:rect l="l" t="t" r="r" b="b"/>
            <a:pathLst>
              <a:path w="5463273" h="5167312">
                <a:moveTo>
                  <a:pt x="2391664" y="0"/>
                </a:moveTo>
                <a:lnTo>
                  <a:pt x="2729598" y="0"/>
                </a:lnTo>
                <a:lnTo>
                  <a:pt x="3668014" y="0"/>
                </a:lnTo>
                <a:lnTo>
                  <a:pt x="5463273" y="0"/>
                </a:lnTo>
                <a:lnTo>
                  <a:pt x="5463273" y="5167310"/>
                </a:lnTo>
                <a:lnTo>
                  <a:pt x="3668014" y="516731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</p:spPr>
      </p:pic>
      <p:sp>
        <p:nvSpPr>
          <p:cNvPr id="158" name="Freeform: Shape 157">
            <a:extLst>
              <a:ext uri="{FF2B5EF4-FFF2-40B4-BE49-F238E27FC236}">
                <a16:creationId xmlns:a16="http://schemas.microsoft.com/office/drawing/2014/main" id="{581DAA37-DAFB-47C9-9EE7-11C030BEC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0688"/>
            <a:ext cx="8958061" cy="5167312"/>
          </a:xfrm>
          <a:custGeom>
            <a:avLst/>
            <a:gdLst>
              <a:gd name="connsiteX0" fmla="*/ 0 w 8958061"/>
              <a:gd name="connsiteY0" fmla="*/ 0 h 5167312"/>
              <a:gd name="connsiteX1" fmla="*/ 7885684 w 8958061"/>
              <a:gd name="connsiteY1" fmla="*/ 0 h 5167312"/>
              <a:gd name="connsiteX2" fmla="*/ 7884964 w 8958061"/>
              <a:gd name="connsiteY2" fmla="*/ 952 h 5167312"/>
              <a:gd name="connsiteX3" fmla="*/ 8958061 w 8958061"/>
              <a:gd name="connsiteY3" fmla="*/ 952 h 5167312"/>
              <a:gd name="connsiteX4" fmla="*/ 6564182 w 8958061"/>
              <a:gd name="connsiteY4" fmla="*/ 5167312 h 5167312"/>
              <a:gd name="connsiteX5" fmla="*/ 3026607 w 8958061"/>
              <a:gd name="connsiteY5" fmla="*/ 5167312 h 5167312"/>
              <a:gd name="connsiteX6" fmla="*/ 3026607 w 8958061"/>
              <a:gd name="connsiteY6" fmla="*/ 5166360 h 5167312"/>
              <a:gd name="connsiteX7" fmla="*/ 0 w 8958061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58061" h="5167312">
                <a:moveTo>
                  <a:pt x="0" y="0"/>
                </a:moveTo>
                <a:lnTo>
                  <a:pt x="7885684" y="0"/>
                </a:lnTo>
                <a:lnTo>
                  <a:pt x="7884964" y="952"/>
                </a:lnTo>
                <a:lnTo>
                  <a:pt x="8958061" y="952"/>
                </a:lnTo>
                <a:lnTo>
                  <a:pt x="6564182" y="5167312"/>
                </a:lnTo>
                <a:lnTo>
                  <a:pt x="3026607" y="5167312"/>
                </a:lnTo>
                <a:lnTo>
                  <a:pt x="3026607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9" name="Google Shape;109;p2"/>
          <p:cNvSpPr txBox="1">
            <a:spLocks noGrp="1"/>
          </p:cNvSpPr>
          <p:nvPr>
            <p:ph type="title"/>
          </p:nvPr>
        </p:nvSpPr>
        <p:spPr>
          <a:xfrm>
            <a:off x="841248" y="365759"/>
            <a:ext cx="7769352" cy="1325880"/>
          </a:xfrm>
          <a:prstGeom prst="rect">
            <a:avLst/>
          </a:prstGeom>
        </p:spPr>
        <p:txBody>
          <a:bodyPr spcFirstLastPara="1" lIns="91425" tIns="45700" rIns="91425" bIns="45700" anchor="ctr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Franklin Gothic"/>
              <a:buNone/>
            </a:pPr>
            <a:r>
              <a:rPr lang="cs-CZ">
                <a:solidFill>
                  <a:schemeClr val="bg1"/>
                </a:solidFill>
              </a:rPr>
              <a:t>FAKTA</a:t>
            </a:r>
          </a:p>
        </p:txBody>
      </p:sp>
      <p:sp>
        <p:nvSpPr>
          <p:cNvPr id="160" name="Freeform: Shape 159">
            <a:extLst>
              <a:ext uri="{FF2B5EF4-FFF2-40B4-BE49-F238E27FC236}">
                <a16:creationId xmlns:a16="http://schemas.microsoft.com/office/drawing/2014/main" id="{F4CBD955-7E14-485C-919F-EC1D1B9BC2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5410" y="2"/>
            <a:ext cx="2986590" cy="1511301"/>
          </a:xfrm>
          <a:custGeom>
            <a:avLst/>
            <a:gdLst>
              <a:gd name="connsiteX0" fmla="*/ 697617 w 2986590"/>
              <a:gd name="connsiteY0" fmla="*/ 0 h 1511301"/>
              <a:gd name="connsiteX1" fmla="*/ 1096710 w 2986590"/>
              <a:gd name="connsiteY1" fmla="*/ 0 h 1511301"/>
              <a:gd name="connsiteX2" fmla="*/ 1191330 w 2986590"/>
              <a:gd name="connsiteY2" fmla="*/ 0 h 1511301"/>
              <a:gd name="connsiteX3" fmla="*/ 2986590 w 2986590"/>
              <a:gd name="connsiteY3" fmla="*/ 0 h 1511301"/>
              <a:gd name="connsiteX4" fmla="*/ 2986590 w 2986590"/>
              <a:gd name="connsiteY4" fmla="*/ 1511301 h 1511301"/>
              <a:gd name="connsiteX5" fmla="*/ 1191330 w 2986590"/>
              <a:gd name="connsiteY5" fmla="*/ 1511301 h 1511301"/>
              <a:gd name="connsiteX6" fmla="*/ 399093 w 2986590"/>
              <a:gd name="connsiteY6" fmla="*/ 1511301 h 1511301"/>
              <a:gd name="connsiteX7" fmla="*/ 0 w 2986590"/>
              <a:gd name="connsiteY7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6590" h="1511301">
                <a:moveTo>
                  <a:pt x="697617" y="0"/>
                </a:moveTo>
                <a:lnTo>
                  <a:pt x="1096710" y="0"/>
                </a:lnTo>
                <a:lnTo>
                  <a:pt x="1191330" y="0"/>
                </a:lnTo>
                <a:lnTo>
                  <a:pt x="2986590" y="0"/>
                </a:lnTo>
                <a:lnTo>
                  <a:pt x="2986590" y="1511301"/>
                </a:lnTo>
                <a:lnTo>
                  <a:pt x="1191330" y="1511301"/>
                </a:lnTo>
                <a:lnTo>
                  <a:pt x="399093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0" name="Google Shape;110;p2"/>
          <p:cNvSpPr txBox="1">
            <a:spLocks noGrp="1"/>
          </p:cNvSpPr>
          <p:nvPr>
            <p:ph type="body" idx="1"/>
          </p:nvPr>
        </p:nvSpPr>
        <p:spPr>
          <a:xfrm>
            <a:off x="841248" y="2209800"/>
            <a:ext cx="5887479" cy="4010025"/>
          </a:xfrm>
          <a:prstGeom prst="rect">
            <a:avLst/>
          </a:prstGeom>
        </p:spPr>
        <p:txBody>
          <a:bodyPr spcFirstLastPara="1" lIns="91425" tIns="45700" rIns="91425" bIns="45700" anchor="t" anchorCtr="0">
            <a:norm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SzPts val="1840"/>
              <a:buFont typeface="Wingdings" panose="05000000000000000000" pitchFamily="2" charset="2"/>
              <a:buChar char="ü"/>
            </a:pPr>
            <a:r>
              <a:rPr lang="cs-CZ" sz="1700" b="1" i="0" dirty="0">
                <a:solidFill>
                  <a:srgbClr val="FFFFFF"/>
                </a:solidFill>
                <a:latin typeface="Libre Franklin" pitchFamily="2" charset="-18"/>
                <a:ea typeface="Arial"/>
                <a:cs typeface="Arial"/>
                <a:sym typeface="Arial"/>
              </a:rPr>
              <a:t>Vzdělávání</a:t>
            </a:r>
            <a:r>
              <a:rPr lang="cs-CZ" sz="1700" b="0" i="0" dirty="0">
                <a:solidFill>
                  <a:srgbClr val="FFFFFF"/>
                </a:solidFill>
                <a:latin typeface="Libre Franklin" pitchFamily="2" charset="-18"/>
                <a:ea typeface="Arial"/>
                <a:cs typeface="Arial"/>
                <a:sym typeface="Arial"/>
              </a:rPr>
              <a:t> je proces, který podporuje a napomáhá </a:t>
            </a:r>
            <a:r>
              <a:rPr lang="cs-CZ" sz="1700" b="0" i="0" u="sng" strike="noStrike" dirty="0">
                <a:solidFill>
                  <a:srgbClr val="FFFFFF"/>
                </a:solidFill>
                <a:latin typeface="Libre Franklin" pitchFamily="2" charset="-18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učení</a:t>
            </a:r>
            <a:r>
              <a:rPr lang="cs-CZ" sz="1700" b="0" i="0" u="none" strike="noStrike" dirty="0">
                <a:solidFill>
                  <a:srgbClr val="FFFFFF"/>
                </a:solidFill>
                <a:latin typeface="Libre Franklin" pitchFamily="2" charset="-18"/>
                <a:ea typeface="Arial"/>
                <a:cs typeface="Arial"/>
                <a:sym typeface="Arial"/>
              </a:rPr>
              <a:t> – </a:t>
            </a:r>
            <a:r>
              <a:rPr lang="cs-CZ" sz="1700" b="1" dirty="0">
                <a:solidFill>
                  <a:srgbClr val="FFFFFF"/>
                </a:solidFill>
                <a:latin typeface="Libre Franklin" pitchFamily="2" charset="-18"/>
              </a:rPr>
              <a:t>MŠMT</a:t>
            </a:r>
            <a:endParaRPr lang="cs-CZ" sz="1700" b="1" i="0" dirty="0">
              <a:solidFill>
                <a:srgbClr val="FFFFFF"/>
              </a:solidFill>
              <a:latin typeface="Libre Franklin" pitchFamily="2" charset="-18"/>
              <a:ea typeface="Arial"/>
              <a:cs typeface="Arial"/>
              <a:sym typeface="Arial"/>
            </a:endParaRPr>
          </a:p>
          <a:p>
            <a:pPr lvl="0" rtl="0">
              <a:spcBef>
                <a:spcPts val="1000"/>
              </a:spcBef>
              <a:spcAft>
                <a:spcPts val="0"/>
              </a:spcAft>
              <a:buSzPts val="1840"/>
              <a:buFont typeface="Wingdings" panose="05000000000000000000" pitchFamily="2" charset="2"/>
              <a:buChar char="ü"/>
            </a:pPr>
            <a:r>
              <a:rPr lang="cs-CZ" sz="1700" b="1" u="sng" strike="noStrike" dirty="0">
                <a:solidFill>
                  <a:srgbClr val="FFFFFF"/>
                </a:solidFill>
                <a:latin typeface="Libre Franklin" pitchFamily="2" charset="-18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</a:t>
            </a:r>
            <a:r>
              <a:rPr lang="cs-CZ" sz="1700" b="1" i="0" u="sng" strike="noStrike" dirty="0">
                <a:solidFill>
                  <a:srgbClr val="FFFFFF"/>
                </a:solidFill>
                <a:latin typeface="Libre Franklin" pitchFamily="2" charset="-18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zdělání</a:t>
            </a:r>
            <a:r>
              <a:rPr lang="cs-CZ" sz="1700" b="0" i="0" dirty="0">
                <a:solidFill>
                  <a:srgbClr val="FFFFFF"/>
                </a:solidFill>
                <a:latin typeface="Libre Franklin" pitchFamily="2" charset="-18"/>
                <a:ea typeface="Arial"/>
                <a:cs typeface="Arial"/>
                <a:sym typeface="Arial"/>
              </a:rPr>
              <a:t> souhrn osvojených znalostí, dovedností a schopností člověka – </a:t>
            </a:r>
            <a:r>
              <a:rPr lang="cs-CZ" sz="1700" b="1" u="sng" strike="noStrike" dirty="0">
                <a:solidFill>
                  <a:srgbClr val="FFFFFF"/>
                </a:solidFill>
                <a:latin typeface="Libre Franklin" pitchFamily="2" charset="-18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kvalifikace</a:t>
            </a:r>
            <a:endParaRPr lang="cs-CZ" sz="1700" b="1" u="sng" strike="noStrike" dirty="0">
              <a:solidFill>
                <a:srgbClr val="FFFFFF"/>
              </a:solidFill>
              <a:latin typeface="Libre Franklin" pitchFamily="2" charset="-18"/>
              <a:ea typeface="Arial"/>
              <a:cs typeface="Arial"/>
              <a:sym typeface="Arial"/>
            </a:endParaRPr>
          </a:p>
          <a:p>
            <a:pPr lvl="0" rtl="0">
              <a:spcBef>
                <a:spcPts val="1000"/>
              </a:spcBef>
              <a:spcAft>
                <a:spcPts val="0"/>
              </a:spcAft>
              <a:buSzPts val="1840"/>
              <a:buFont typeface="Wingdings" panose="05000000000000000000" pitchFamily="2" charset="2"/>
              <a:buChar char="ü"/>
            </a:pPr>
            <a:endParaRPr lang="cs-CZ" sz="1700" b="1" dirty="0">
              <a:solidFill>
                <a:srgbClr val="FFFFFF"/>
              </a:solidFill>
              <a:latin typeface="Libre Franklin" pitchFamily="2" charset="-18"/>
              <a:ea typeface="Arial"/>
              <a:cs typeface="Arial"/>
              <a:sym typeface="Arial"/>
            </a:endParaRPr>
          </a:p>
          <a:p>
            <a:pPr lvl="0" rtl="0">
              <a:spcBef>
                <a:spcPts val="1000"/>
              </a:spcBef>
              <a:spcAft>
                <a:spcPts val="0"/>
              </a:spcAft>
              <a:buSzPts val="1840"/>
              <a:buFont typeface="Wingdings" panose="05000000000000000000" pitchFamily="2" charset="2"/>
              <a:buChar char="ü"/>
            </a:pPr>
            <a:r>
              <a:rPr lang="cs-CZ" sz="1700" b="0" i="0" dirty="0">
                <a:solidFill>
                  <a:srgbClr val="FFFFFF"/>
                </a:solidFill>
                <a:latin typeface="Libre Franklin" pitchFamily="2" charset="-18"/>
                <a:ea typeface="Arial"/>
                <a:cs typeface="Arial"/>
                <a:sym typeface="Arial"/>
              </a:rPr>
              <a:t>Podle informací </a:t>
            </a:r>
            <a:r>
              <a:rPr lang="cs-CZ" sz="1700" b="0" i="0" u="sng" strike="noStrike" dirty="0">
                <a:solidFill>
                  <a:srgbClr val="FFFFFF"/>
                </a:solidFill>
                <a:latin typeface="Libre Franklin" pitchFamily="2" charset="-18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OECD</a:t>
            </a:r>
            <a:r>
              <a:rPr lang="cs-CZ" sz="1700" b="0" i="0" dirty="0">
                <a:solidFill>
                  <a:srgbClr val="FFFFFF"/>
                </a:solidFill>
                <a:latin typeface="Libre Franklin" pitchFamily="2" charset="-18"/>
                <a:ea typeface="Arial"/>
                <a:cs typeface="Arial"/>
                <a:sym typeface="Arial"/>
              </a:rPr>
              <a:t> z roku </a:t>
            </a:r>
            <a:r>
              <a:rPr lang="cs-CZ" sz="1700" b="0" i="0" u="sng" strike="noStrike" dirty="0">
                <a:solidFill>
                  <a:srgbClr val="FFFFFF"/>
                </a:solidFill>
                <a:latin typeface="Libre Franklin" pitchFamily="2" charset="-18"/>
                <a:ea typeface="Arial"/>
                <a:cs typeface="Arial"/>
                <a:sym typeface="Arial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2007</a:t>
            </a:r>
            <a:r>
              <a:rPr lang="cs-CZ" sz="1700" b="0" i="0" dirty="0">
                <a:solidFill>
                  <a:srgbClr val="FFFFFF"/>
                </a:solidFill>
                <a:latin typeface="Libre Franklin" pitchFamily="2" charset="-18"/>
                <a:ea typeface="Arial"/>
                <a:cs typeface="Arial"/>
                <a:sym typeface="Arial"/>
              </a:rPr>
              <a:t> </a:t>
            </a:r>
            <a:r>
              <a:rPr lang="cs-CZ" sz="1700" b="1" i="0" dirty="0">
                <a:solidFill>
                  <a:srgbClr val="FFFFFF"/>
                </a:solidFill>
                <a:latin typeface="Libre Franklin" pitchFamily="2" charset="-18"/>
                <a:ea typeface="Arial"/>
                <a:cs typeface="Arial"/>
                <a:sym typeface="Arial"/>
              </a:rPr>
              <a:t>Česko</a:t>
            </a:r>
            <a:r>
              <a:rPr lang="cs-CZ" sz="1700" b="0" i="0" dirty="0">
                <a:solidFill>
                  <a:srgbClr val="FFFFFF"/>
                </a:solidFill>
                <a:latin typeface="Libre Franklin" pitchFamily="2" charset="-18"/>
                <a:ea typeface="Arial"/>
                <a:cs typeface="Arial"/>
                <a:sym typeface="Arial"/>
              </a:rPr>
              <a:t> </a:t>
            </a:r>
            <a:r>
              <a:rPr lang="cs-CZ" sz="1700" dirty="0">
                <a:solidFill>
                  <a:srgbClr val="FFFFFF"/>
                </a:solidFill>
                <a:latin typeface="Libre Franklin" pitchFamily="2" charset="-18"/>
                <a:ea typeface="Arial"/>
                <a:cs typeface="Arial"/>
                <a:sym typeface="Arial"/>
              </a:rPr>
              <a:t>-</a:t>
            </a:r>
            <a:r>
              <a:rPr lang="cs-CZ" sz="1700" b="0" i="0" dirty="0">
                <a:solidFill>
                  <a:srgbClr val="FFFFFF"/>
                </a:solidFill>
                <a:latin typeface="Libre Franklin" pitchFamily="2" charset="-18"/>
                <a:ea typeface="Arial"/>
                <a:cs typeface="Arial"/>
                <a:sym typeface="Arial"/>
              </a:rPr>
              <a:t> podíl </a:t>
            </a:r>
            <a:r>
              <a:rPr lang="cs-CZ" sz="1700" b="0" i="0" u="sng" strike="noStrike" dirty="0">
                <a:solidFill>
                  <a:srgbClr val="FFFFFF"/>
                </a:solidFill>
                <a:latin typeface="Libre Franklin" pitchFamily="2" charset="-18"/>
                <a:ea typeface="Arial"/>
                <a:cs typeface="Arial"/>
                <a:sym typeface="Arial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HDP</a:t>
            </a:r>
            <a:r>
              <a:rPr lang="cs-CZ" sz="1700" b="0" i="0" dirty="0">
                <a:solidFill>
                  <a:srgbClr val="FFFFFF"/>
                </a:solidFill>
                <a:latin typeface="Libre Franklin" pitchFamily="2" charset="-18"/>
                <a:ea typeface="Arial"/>
                <a:cs typeface="Arial"/>
                <a:sym typeface="Arial"/>
              </a:rPr>
              <a:t> se jedná o asi 4,6 %, což je podstatně méně než průměr zemí OECD, který činí 6,1 %, čímž se v srovnávacím žebříčku řadí na </a:t>
            </a:r>
            <a:r>
              <a:rPr lang="cs-CZ" sz="1700" b="1" i="0" dirty="0">
                <a:solidFill>
                  <a:srgbClr val="FFFFFF"/>
                </a:solidFill>
                <a:latin typeface="Libre Franklin" pitchFamily="2" charset="-18"/>
                <a:ea typeface="Arial"/>
                <a:cs typeface="Arial"/>
                <a:sym typeface="Arial"/>
              </a:rPr>
              <a:t>předposlední místo spolu s </a:t>
            </a:r>
            <a:r>
              <a:rPr lang="cs-CZ" sz="1700" b="1" i="0" u="sng" strike="noStrike" dirty="0">
                <a:solidFill>
                  <a:srgbClr val="FFFFFF"/>
                </a:solidFill>
                <a:latin typeface="Libre Franklin" pitchFamily="2" charset="-18"/>
                <a:ea typeface="Arial"/>
                <a:cs typeface="Arial"/>
                <a:sym typeface="Arial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Japonskem</a:t>
            </a:r>
            <a:r>
              <a:rPr lang="cs-CZ" sz="1700" b="0" i="0" dirty="0">
                <a:solidFill>
                  <a:srgbClr val="FFFFFF"/>
                </a:solidFill>
                <a:latin typeface="Libre Franklin" pitchFamily="2" charset="-18"/>
                <a:ea typeface="Arial"/>
                <a:cs typeface="Arial"/>
                <a:sym typeface="Arial"/>
              </a:rPr>
              <a:t>. </a:t>
            </a:r>
            <a:endParaRPr lang="cs-CZ" sz="1700" dirty="0">
              <a:solidFill>
                <a:srgbClr val="FFFFFF"/>
              </a:solidFill>
              <a:latin typeface="Libre Franklin" pitchFamily="2" charset="-18"/>
            </a:endParaRPr>
          </a:p>
          <a:p>
            <a:pPr lvl="0" rtl="0">
              <a:spcBef>
                <a:spcPts val="1000"/>
              </a:spcBef>
              <a:spcAft>
                <a:spcPts val="0"/>
              </a:spcAft>
              <a:buSzPts val="1840"/>
              <a:buFont typeface="Wingdings" panose="05000000000000000000" pitchFamily="2" charset="2"/>
              <a:buChar char="ü"/>
            </a:pPr>
            <a:endParaRPr lang="cs-CZ" sz="1700" b="0" i="0" dirty="0">
              <a:solidFill>
                <a:srgbClr val="FFFFFF"/>
              </a:solidFill>
              <a:latin typeface="Libre Franklin" pitchFamily="2" charset="-18"/>
              <a:ea typeface="Arial"/>
              <a:cs typeface="Arial"/>
              <a:sym typeface="Arial"/>
            </a:endParaRPr>
          </a:p>
          <a:p>
            <a:pPr lvl="0" rtl="0">
              <a:spcBef>
                <a:spcPts val="1000"/>
              </a:spcBef>
              <a:spcAft>
                <a:spcPts val="0"/>
              </a:spcAft>
              <a:buSzPts val="1840"/>
              <a:buFont typeface="Wingdings" panose="05000000000000000000" pitchFamily="2" charset="2"/>
              <a:buChar char="ü"/>
            </a:pPr>
            <a:r>
              <a:rPr lang="cs-CZ" sz="1700" b="1" dirty="0">
                <a:solidFill>
                  <a:srgbClr val="FFFFFF"/>
                </a:solidFill>
                <a:latin typeface="Libre Franklin" pitchFamily="2" charset="-18"/>
                <a:ea typeface="Arial"/>
                <a:cs typeface="Arial"/>
                <a:sym typeface="Arial"/>
              </a:rPr>
              <a:t>Specializační vzdělávání lékařů – pod MZ</a:t>
            </a:r>
            <a:endParaRPr lang="cs-CZ" sz="1700" b="1" dirty="0">
              <a:solidFill>
                <a:srgbClr val="FFFFFF"/>
              </a:solidFill>
              <a:latin typeface="Libre Franklin" pitchFamily="2" charset="-18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DE8D4B-0683-4F46-8CEF-3AC0C7BBF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40430"/>
            <a:ext cx="4245429" cy="220636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Historie</a:t>
            </a:r>
          </a:p>
        </p:txBody>
      </p:sp>
      <p:sp>
        <p:nvSpPr>
          <p:cNvPr id="28" name="Freeform 5">
            <a:extLst>
              <a:ext uri="{FF2B5EF4-FFF2-40B4-BE49-F238E27FC236}">
                <a16:creationId xmlns:a16="http://schemas.microsoft.com/office/drawing/2014/main" id="{AF1E5E62-9EB9-408E-AE53-A04A4C811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 7">
            <a:extLst>
              <a:ext uri="{FF2B5EF4-FFF2-40B4-BE49-F238E27FC236}">
                <a16:creationId xmlns:a16="http://schemas.microsoft.com/office/drawing/2014/main" id="{9C5704B2-7C5B-4738-AF0D-4A2756A6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3319"/>
            <a:ext cx="5925190" cy="2174681"/>
          </a:xfrm>
          <a:custGeom>
            <a:avLst/>
            <a:gdLst>
              <a:gd name="connsiteX0" fmla="*/ 1007162 w 5925190"/>
              <a:gd name="connsiteY0" fmla="*/ 0 h 2174681"/>
              <a:gd name="connsiteX1" fmla="*/ 5925190 w 5925190"/>
              <a:gd name="connsiteY1" fmla="*/ 0 h 2174681"/>
              <a:gd name="connsiteX2" fmla="*/ 5925190 w 5925190"/>
              <a:gd name="connsiteY2" fmla="*/ 2174681 h 2174681"/>
              <a:gd name="connsiteX3" fmla="*/ 0 w 5925190"/>
              <a:gd name="connsiteY3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4681">
                <a:moveTo>
                  <a:pt x="1007162" y="0"/>
                </a:moveTo>
                <a:lnTo>
                  <a:pt x="5925190" y="0"/>
                </a:lnTo>
                <a:lnTo>
                  <a:pt x="5925190" y="2174681"/>
                </a:lnTo>
                <a:lnTo>
                  <a:pt x="0" y="217468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 6">
            <a:extLst>
              <a:ext uri="{FF2B5EF4-FFF2-40B4-BE49-F238E27FC236}">
                <a16:creationId xmlns:a16="http://schemas.microsoft.com/office/drawing/2014/main" id="{DFB36DC4-A410-4DF1-8453-1D85743F5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683319"/>
            <a:ext cx="7092887" cy="2174681"/>
          </a:xfrm>
          <a:custGeom>
            <a:avLst/>
            <a:gdLst>
              <a:gd name="connsiteX0" fmla="*/ 0 w 7092887"/>
              <a:gd name="connsiteY0" fmla="*/ 0 h 2174681"/>
              <a:gd name="connsiteX1" fmla="*/ 7092887 w 7092887"/>
              <a:gd name="connsiteY1" fmla="*/ 0 h 2174681"/>
              <a:gd name="connsiteX2" fmla="*/ 6085725 w 7092887"/>
              <a:gd name="connsiteY2" fmla="*/ 2174681 h 2174681"/>
              <a:gd name="connsiteX3" fmla="*/ 1524000 w 7092887"/>
              <a:gd name="connsiteY3" fmla="*/ 2174681 h 2174681"/>
              <a:gd name="connsiteX4" fmla="*/ 1200418 w 7092887"/>
              <a:gd name="connsiteY4" fmla="*/ 2174681 h 2174681"/>
              <a:gd name="connsiteX5" fmla="*/ 0 w 7092887"/>
              <a:gd name="connsiteY5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2887" h="2174681">
                <a:moveTo>
                  <a:pt x="0" y="0"/>
                </a:moveTo>
                <a:lnTo>
                  <a:pt x="7092887" y="0"/>
                </a:lnTo>
                <a:lnTo>
                  <a:pt x="6085725" y="2174681"/>
                </a:lnTo>
                <a:lnTo>
                  <a:pt x="1524000" y="2174681"/>
                </a:lnTo>
                <a:lnTo>
                  <a:pt x="1200418" y="2174681"/>
                </a:lnTo>
                <a:lnTo>
                  <a:pt x="0" y="2174681"/>
                </a:lnTo>
                <a:close/>
              </a:path>
            </a:pathLst>
          </a:custGeom>
          <a:solidFill>
            <a:srgbClr val="B2B2B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B2B2B2"/>
              </a:solidFill>
            </a:endParaRPr>
          </a:p>
        </p:txBody>
      </p:sp>
      <p:graphicFrame>
        <p:nvGraphicFramePr>
          <p:cNvPr id="9" name="Google Shape;138;p3">
            <a:extLst>
              <a:ext uri="{FF2B5EF4-FFF2-40B4-BE49-F238E27FC236}">
                <a16:creationId xmlns:a16="http://schemas.microsoft.com/office/drawing/2014/main" id="{52635176-2082-47E5-93C6-7B68F5555F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8544985"/>
              </p:ext>
            </p:extLst>
          </p:nvPr>
        </p:nvGraphicFramePr>
        <p:xfrm>
          <a:off x="6085115" y="966183"/>
          <a:ext cx="5466807" cy="21600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931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5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cs-CZ" sz="1600" b="1" u="none" strike="noStrike" cap="none" dirty="0">
                        <a:latin typeface="Libre Franklin" pitchFamily="2" charset="-18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b="1" u="none" strike="noStrike" cap="none" dirty="0">
                          <a:latin typeface="Libre Franklin" pitchFamily="2" charset="-18"/>
                        </a:rPr>
                        <a:t>Ministři zdravotnictví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dirty="0">
                        <a:latin typeface="Libre Franklin" pitchFamily="2" charset="-18"/>
                      </a:endParaRPr>
                    </a:p>
                  </a:txBody>
                  <a:tcPr marL="104076" marR="104076" marT="52037" marB="5203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cs-CZ" sz="1600" b="1" dirty="0">
                        <a:latin typeface="Libre Franklin" pitchFamily="2" charset="-18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b="1" dirty="0">
                          <a:latin typeface="Libre Franklin" pitchFamily="2" charset="-18"/>
                        </a:rPr>
                        <a:t>27</a:t>
                      </a:r>
                      <a:endParaRPr sz="1600" b="1" dirty="0">
                        <a:latin typeface="Libre Franklin" pitchFamily="2" charset="-18"/>
                      </a:endParaRPr>
                    </a:p>
                  </a:txBody>
                  <a:tcPr marL="104076" marR="104076" marT="52037" marB="5203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cs-CZ" sz="1600" b="1">
                        <a:latin typeface="Libre Franklin" pitchFamily="2" charset="-18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b="1">
                          <a:latin typeface="Libre Franklin" pitchFamily="2" charset="-18"/>
                        </a:rPr>
                        <a:t>2011 - 2022</a:t>
                      </a:r>
                      <a:endParaRPr sz="1600" b="1">
                        <a:latin typeface="Libre Franklin" pitchFamily="2" charset="-18"/>
                      </a:endParaRPr>
                    </a:p>
                  </a:txBody>
                  <a:tcPr marL="104076" marR="104076" marT="52037" marB="5203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b="1" dirty="0">
                          <a:latin typeface="Libre Franklin" pitchFamily="2" charset="-18"/>
                        </a:rPr>
                        <a:t>10 </a:t>
                      </a:r>
                      <a:endParaRPr sz="1600" b="1" dirty="0">
                        <a:latin typeface="Libre Franklin" pitchFamily="2" charset="-18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dirty="0">
                          <a:latin typeface="Libre Franklin" pitchFamily="2" charset="-18"/>
                        </a:rPr>
                        <a:t>(Heger, </a:t>
                      </a:r>
                      <a:r>
                        <a:rPr lang="cs-CZ" sz="1600" dirty="0" err="1">
                          <a:latin typeface="Libre Franklin" pitchFamily="2" charset="-18"/>
                        </a:rPr>
                        <a:t>Holcát</a:t>
                      </a:r>
                      <a:r>
                        <a:rPr lang="cs-CZ" sz="1600" dirty="0">
                          <a:latin typeface="Libre Franklin" pitchFamily="2" charset="-18"/>
                        </a:rPr>
                        <a:t>, Němeček, Ludvík, Vojtěch, </a:t>
                      </a:r>
                      <a:r>
                        <a:rPr lang="cs-CZ" sz="1600" dirty="0" err="1">
                          <a:latin typeface="Libre Franklin" pitchFamily="2" charset="-18"/>
                        </a:rPr>
                        <a:t>Prymula</a:t>
                      </a:r>
                      <a:r>
                        <a:rPr lang="cs-CZ" sz="1600" dirty="0">
                          <a:latin typeface="Libre Franklin" pitchFamily="2" charset="-18"/>
                        </a:rPr>
                        <a:t>, Blatný, </a:t>
                      </a:r>
                      <a:r>
                        <a:rPr lang="cs-CZ" sz="1600" dirty="0" err="1">
                          <a:latin typeface="Libre Franklin" pitchFamily="2" charset="-18"/>
                        </a:rPr>
                        <a:t>Arenberger</a:t>
                      </a:r>
                      <a:r>
                        <a:rPr lang="cs-CZ" sz="1600" dirty="0">
                          <a:latin typeface="Libre Franklin" pitchFamily="2" charset="-18"/>
                        </a:rPr>
                        <a:t>, Vojtěch, Válek)</a:t>
                      </a:r>
                      <a:endParaRPr sz="1600" dirty="0">
                        <a:latin typeface="Libre Franklin" pitchFamily="2" charset="-18"/>
                      </a:endParaRPr>
                    </a:p>
                  </a:txBody>
                  <a:tcPr marL="104076" marR="104076" marT="52037" marB="5203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TextovéPole 21">
            <a:extLst>
              <a:ext uri="{FF2B5EF4-FFF2-40B4-BE49-F238E27FC236}">
                <a16:creationId xmlns:a16="http://schemas.microsoft.com/office/drawing/2014/main" id="{538D25FE-B174-4B06-8294-6E06241EA115}"/>
              </a:ext>
            </a:extLst>
          </p:cNvPr>
          <p:cNvSpPr txBox="1"/>
          <p:nvPr/>
        </p:nvSpPr>
        <p:spPr>
          <a:xfrm>
            <a:off x="-1" y="5092947"/>
            <a:ext cx="6085115" cy="108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ibre Franklin"/>
              <a:buNone/>
            </a:pPr>
            <a:r>
              <a:rPr lang="cs-CZ" sz="1800" b="0" i="0" u="none" strike="noStrike" cap="none" dirty="0">
                <a:solidFill>
                  <a:schemeClr val="dk1"/>
                </a:solidFill>
                <a:latin typeface="Libre Franklin" pitchFamily="2" charset="-18"/>
                <a:ea typeface="Libre Franklin"/>
                <a:cs typeface="Libre Franklin"/>
                <a:sym typeface="Libre Franklin"/>
              </a:rPr>
              <a:t>Atestace – IPVZ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ibre Franklin"/>
              <a:buNone/>
            </a:pPr>
            <a:endParaRPr lang="cs-CZ" sz="1800" b="0" i="0" u="none" strike="noStrike" cap="none" dirty="0">
              <a:solidFill>
                <a:schemeClr val="dk1"/>
              </a:solidFill>
              <a:latin typeface="Libre Franklin" pitchFamily="2" charset="-18"/>
              <a:ea typeface="Libre Franklin"/>
              <a:cs typeface="Libre Franklin"/>
              <a:sym typeface="Libre Franklin"/>
            </a:endParaRPr>
          </a:p>
          <a:p>
            <a:pPr algn="ctr">
              <a:lnSpc>
                <a:spcPct val="90000"/>
              </a:lnSpc>
              <a:buClr>
                <a:schemeClr val="dk1"/>
              </a:buClr>
              <a:buSzPts val="1800"/>
            </a:pPr>
            <a:r>
              <a:rPr lang="cs-CZ" sz="1800" b="0" i="0" u="none" strike="noStrike" cap="none" dirty="0">
                <a:solidFill>
                  <a:schemeClr val="lt1"/>
                </a:solidFill>
                <a:latin typeface="Libre Franklin" pitchFamily="2" charset="-18"/>
                <a:ea typeface="Libre Franklin"/>
                <a:cs typeface="Libre Franklin"/>
                <a:sym typeface="Libre Franklin"/>
              </a:rPr>
              <a:t>Do 31. 12. 2011</a:t>
            </a:r>
            <a:endParaRPr lang="cs-CZ" dirty="0">
              <a:latin typeface="Libre Franklin" pitchFamily="2" charset="-18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ibre Franklin"/>
              <a:buNone/>
            </a:pPr>
            <a:endParaRPr lang="cs-CZ" dirty="0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A2A92573-2B36-44F6-A17F-C3F41845E611}"/>
              </a:ext>
            </a:extLst>
          </p:cNvPr>
          <p:cNvSpPr txBox="1"/>
          <p:nvPr/>
        </p:nvSpPr>
        <p:spPr>
          <a:xfrm>
            <a:off x="7450372" y="5176046"/>
            <a:ext cx="431755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0" i="0" u="none" strike="noStrike" cap="none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Atestace na LF</a:t>
            </a:r>
          </a:p>
          <a:p>
            <a:endParaRPr lang="cs-CZ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r>
              <a:rPr lang="cs-CZ" sz="1800" b="0" i="0" u="none" strike="noStrike" cap="none" dirty="0">
                <a:solidFill>
                  <a:schemeClr val="bg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Od roku 2012             </a:t>
            </a:r>
            <a:r>
              <a:rPr lang="cs-CZ" sz="1800" b="0" i="0" u="none" strike="noStrike" cap="none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9078/ 8350</a:t>
            </a:r>
            <a:endParaRPr lang="cs-CZ" dirty="0"/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DD19BE06-C3A3-41DD-B6E2-B0D7A8C7BBA9}"/>
              </a:ext>
            </a:extLst>
          </p:cNvPr>
          <p:cNvSpPr txBox="1"/>
          <p:nvPr/>
        </p:nvSpPr>
        <p:spPr>
          <a:xfrm>
            <a:off x="6085114" y="4011963"/>
            <a:ext cx="54668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1" i="0" u="none" strike="noStrike" cap="none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Specializační vzdělávání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0301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6C5BCD-34D9-40BB-AA77-1B619CA89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712" y="346262"/>
            <a:ext cx="5834248" cy="11461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700" b="0" i="0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Arial"/>
              </a:rPr>
              <a:t>„</a:t>
            </a:r>
            <a:r>
              <a:rPr lang="en-US" sz="2800" b="0" i="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  <a:sym typeface="Arial"/>
              </a:rPr>
              <a:t>Čím</a:t>
            </a:r>
            <a:r>
              <a:rPr lang="en-US" sz="2800" b="0" i="0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Arial"/>
              </a:rPr>
              <a:t> </a:t>
            </a:r>
            <a:r>
              <a:rPr lang="en-US" sz="2800" b="0" i="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  <a:sym typeface="Arial"/>
              </a:rPr>
              <a:t>horší</a:t>
            </a:r>
            <a:r>
              <a:rPr lang="en-US" sz="2800" b="0" i="0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Arial"/>
              </a:rPr>
              <a:t> je </a:t>
            </a:r>
            <a:r>
              <a:rPr lang="en-US" sz="2800" b="0" i="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  <a:sym typeface="Arial"/>
              </a:rPr>
              <a:t>stát</a:t>
            </a:r>
            <a:r>
              <a:rPr lang="en-US" sz="2800" b="0" i="0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Arial"/>
              </a:rPr>
              <a:t>, </a:t>
            </a:r>
            <a:r>
              <a:rPr lang="en-US" sz="2800" b="0" i="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  <a:sym typeface="Arial"/>
              </a:rPr>
              <a:t>tím</a:t>
            </a:r>
            <a:r>
              <a:rPr lang="en-US" sz="2800" b="0" i="0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Arial"/>
              </a:rPr>
              <a:t> </a:t>
            </a:r>
            <a:r>
              <a:rPr lang="en-US" sz="2800" b="0" i="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  <a:sym typeface="Arial"/>
              </a:rPr>
              <a:t>více</a:t>
            </a:r>
            <a:r>
              <a:rPr lang="en-US" sz="2800" b="0" i="0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Arial"/>
              </a:rPr>
              <a:t> </a:t>
            </a:r>
            <a:r>
              <a:rPr lang="en-US" sz="2800" b="0" i="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  <a:sym typeface="Arial"/>
              </a:rPr>
              <a:t>má</a:t>
            </a:r>
            <a:r>
              <a:rPr lang="en-US" sz="2800" b="0" i="0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Arial"/>
              </a:rPr>
              <a:t> </a:t>
            </a:r>
            <a:r>
              <a:rPr lang="en-US" sz="2800" b="0" i="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  <a:sym typeface="Arial"/>
              </a:rPr>
              <a:t>zákonů</a:t>
            </a:r>
            <a:r>
              <a:rPr lang="en-US" sz="2800" b="0" i="0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Arial"/>
              </a:rPr>
              <a:t>“</a:t>
            </a:r>
            <a:endParaRPr lang="en-US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5C7EBC3-4672-4DAB-81C2-58661FAFA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0BF962F-4C6F-461E-86F2-C43F56CC9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E94A4F7-38E4-45EA-8E2E-CE1B5766B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4E351EF-07D8-494A-8B5A-22B0736E787F}"/>
              </a:ext>
            </a:extLst>
          </p:cNvPr>
          <p:cNvSpPr txBox="1"/>
          <p:nvPr/>
        </p:nvSpPr>
        <p:spPr>
          <a:xfrm>
            <a:off x="8555602" y="676604"/>
            <a:ext cx="32918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cs-CZ" sz="1400" b="0" i="1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Publius </a:t>
            </a:r>
            <a:r>
              <a:rPr lang="cs-CZ" sz="1400" b="0" i="1" dirty="0" err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Cornelius</a:t>
            </a:r>
            <a:r>
              <a:rPr lang="cs-CZ" sz="1400" b="0" i="1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1400" b="0" i="1" dirty="0" err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Tacitus</a:t>
            </a:r>
            <a:r>
              <a:rPr lang="cs-CZ" sz="1400" b="0" i="1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antický senátor, 54 – 12 př.n.l.</a:t>
            </a:r>
            <a:endParaRPr lang="cs-CZ" sz="1400" i="1" dirty="0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6EEC68E9-D95A-4D2C-9739-99D320C115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9634499"/>
              </p:ext>
            </p:extLst>
          </p:nvPr>
        </p:nvGraphicFramePr>
        <p:xfrm>
          <a:off x="251792" y="1876430"/>
          <a:ext cx="11476382" cy="4597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Nadpis 1">
            <a:extLst>
              <a:ext uri="{FF2B5EF4-FFF2-40B4-BE49-F238E27FC236}">
                <a16:creationId xmlns:a16="http://schemas.microsoft.com/office/drawing/2014/main" id="{2C4E83DE-60A5-4E1C-B3BA-84D6B12E99E4}"/>
              </a:ext>
            </a:extLst>
          </p:cNvPr>
          <p:cNvSpPr txBox="1">
            <a:spLocks/>
          </p:cNvSpPr>
          <p:nvPr/>
        </p:nvSpPr>
        <p:spPr>
          <a:xfrm>
            <a:off x="373712" y="1838702"/>
            <a:ext cx="5430740" cy="9981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>
                <a:solidFill>
                  <a:srgbClr val="FFFFFF"/>
                </a:solidFill>
              </a:rPr>
              <a:t>Legislativa :</a:t>
            </a:r>
            <a:r>
              <a:rPr lang="cs-CZ" sz="4000" dirty="0">
                <a:solidFill>
                  <a:srgbClr val="FFFFFF"/>
                </a:solidFill>
              </a:rPr>
              <a:t>	</a:t>
            </a:r>
            <a:r>
              <a:rPr lang="cs-CZ" sz="2700" b="1" dirty="0">
                <a:solidFill>
                  <a:srgbClr val="FFFFFF"/>
                </a:solidFill>
              </a:rPr>
              <a:t>18   základních kmenů </a:t>
            </a:r>
          </a:p>
          <a:p>
            <a:r>
              <a:rPr lang="cs-CZ" sz="2700" dirty="0">
                <a:solidFill>
                  <a:srgbClr val="FFFFFF"/>
                </a:solidFill>
              </a:rPr>
              <a:t> 		</a:t>
            </a:r>
            <a:r>
              <a:rPr lang="cs-CZ" sz="2700" b="1" dirty="0">
                <a:solidFill>
                  <a:srgbClr val="FFFFFF"/>
                </a:solidFill>
              </a:rPr>
              <a:t>42   oborů specializačních,</a:t>
            </a:r>
          </a:p>
          <a:p>
            <a:r>
              <a:rPr lang="cs-CZ" sz="2700" b="1" dirty="0">
                <a:solidFill>
                  <a:srgbClr val="FFFFFF"/>
                </a:solidFill>
              </a:rPr>
              <a:t>		 3     zubní obory </a:t>
            </a:r>
          </a:p>
          <a:p>
            <a:r>
              <a:rPr lang="cs-CZ" sz="2700" dirty="0">
                <a:solidFill>
                  <a:srgbClr val="FFFFFF"/>
                </a:solidFill>
              </a:rPr>
              <a:t>		</a:t>
            </a:r>
            <a:r>
              <a:rPr lang="pl-PL" sz="2000" dirty="0">
                <a:solidFill>
                  <a:schemeClr val="bg1"/>
                </a:solidFill>
              </a:rPr>
              <a:t>dle zákona č. 67/2017 Sb. </a:t>
            </a:r>
            <a:r>
              <a:rPr lang="cs-CZ" sz="4000" dirty="0">
                <a:solidFill>
                  <a:srgbClr val="FFFFFF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80055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C472992-975B-4D86-96DC-C510D8DDB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cs-CZ" sz="5200" dirty="0"/>
              <a:t>Odborná a Specializovaná způsobilost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1E0B23F-B343-425D-AF05-B52C6C78A8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033729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ovéPole 11">
            <a:extLst>
              <a:ext uri="{FF2B5EF4-FFF2-40B4-BE49-F238E27FC236}">
                <a16:creationId xmlns:a16="http://schemas.microsoft.com/office/drawing/2014/main" id="{DFC75E46-95A8-4485-9C35-4373F826BC32}"/>
              </a:ext>
            </a:extLst>
          </p:cNvPr>
          <p:cNvSpPr txBox="1"/>
          <p:nvPr/>
        </p:nvSpPr>
        <p:spPr>
          <a:xfrm>
            <a:off x="6241110" y="6381172"/>
            <a:ext cx="511269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i="1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Specializační a celoživotní vzdělávání – Ministerstvo zdravotnictví (mzcr.cz)</a:t>
            </a:r>
            <a:endParaRPr lang="cs-CZ" sz="1200" i="1" dirty="0"/>
          </a:p>
        </p:txBody>
      </p:sp>
    </p:spTree>
    <p:extLst>
      <p:ext uri="{BB962C8B-B14F-4D97-AF65-F5344CB8AC3E}">
        <p14:creationId xmlns:p14="http://schemas.microsoft.com/office/powerpoint/2010/main" val="727968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20D5D19D-0789-4518-B5DC-D47ADF69D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3810" y="3130041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/>
              <a:t>Systém odborných kvalifikací</a:t>
            </a:r>
          </a:p>
        </p:txBody>
      </p:sp>
      <p:grpSp>
        <p:nvGrpSpPr>
          <p:cNvPr id="32" name="Group 27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4" name="Rectangle 28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29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3919300"/>
              </p:ext>
            </p:extLst>
          </p:nvPr>
        </p:nvGraphicFramePr>
        <p:xfrm>
          <a:off x="4038604" y="478284"/>
          <a:ext cx="7950196" cy="5638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8556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CB8C82-6193-430A-B553-401B94AA4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340605" cy="1146176"/>
          </a:xfrm>
        </p:spPr>
        <p:txBody>
          <a:bodyPr>
            <a:normAutofit/>
          </a:bodyPr>
          <a:lstStyle/>
          <a:p>
            <a:r>
              <a:rPr lang="cs-CZ" sz="3700"/>
              <a:t>Kompetence čerstvého absolventa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5C7EBC3-4672-4DAB-81C2-58661FAFA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40BF962F-4C6F-461E-86F2-C43F56CC9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E94A4F7-38E4-45EA-8E2E-CE1B5766B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C7B622-AF80-4705-AB4D-EB2026141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3288"/>
            <a:ext cx="3603171" cy="3639684"/>
          </a:xfrm>
        </p:spPr>
        <p:txBody>
          <a:bodyPr anchor="ctr">
            <a:normAutofit/>
          </a:bodyPr>
          <a:lstStyle/>
          <a:p>
            <a:r>
              <a:rPr lang="cs-CZ" sz="2000">
                <a:solidFill>
                  <a:srgbClr val="FFFFFF"/>
                </a:solidFill>
              </a:rPr>
              <a:t>Vyhláška č. 280/2018 Sb. - </a:t>
            </a:r>
            <a:r>
              <a:rPr lang="cs-CZ" sz="2000" i="1">
                <a:solidFill>
                  <a:srgbClr val="FFFFFF"/>
                </a:solidFill>
              </a:rPr>
              <a:t>Vyhláška o stanovení činností, které může lékař vykonávat bez odborného dohledu a bez odborného dozoru na základě odborné způsobilosti</a:t>
            </a:r>
            <a:endParaRPr lang="cs-CZ" sz="2000">
              <a:solidFill>
                <a:srgbClr val="FFFFFF"/>
              </a:solidFill>
            </a:endParaRPr>
          </a:p>
          <a:p>
            <a:endParaRPr lang="cs-CZ" sz="2000">
              <a:solidFill>
                <a:srgbClr val="FFFFFF"/>
              </a:solidFill>
            </a:endParaRPr>
          </a:p>
        </p:txBody>
      </p:sp>
      <p:pic>
        <p:nvPicPr>
          <p:cNvPr id="7" name="Graphic 6" descr="Zmatená osoba">
            <a:extLst>
              <a:ext uri="{FF2B5EF4-FFF2-40B4-BE49-F238E27FC236}">
                <a16:creationId xmlns:a16="http://schemas.microsoft.com/office/drawing/2014/main" id="{075B1C9E-6EA3-4ED0-8F61-290F6CE1D1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/>
        </p:blipFill>
        <p:spPr>
          <a:xfrm>
            <a:off x="6766606" y="2173287"/>
            <a:ext cx="4003675" cy="4003675"/>
          </a:xfrm>
          <a:custGeom>
            <a:avLst/>
            <a:gdLst/>
            <a:ahLst/>
            <a:cxnLst/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05505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38B9F58-640B-44A9-9265-0AEA2AD93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cs-CZ" sz="3600"/>
              <a:t>Lékař může po získání odborné způsobilosti bez </a:t>
            </a:r>
            <a:r>
              <a:rPr lang="cs-CZ" sz="3600" b="1"/>
              <a:t>odborného dohledu a bez odborného dozoru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3B8E3E83-4BCF-4FCE-A6F5-0A41E04C18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6197708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1503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38B9F58-640B-44A9-9265-0AEA2AD93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100" kern="1200">
                <a:latin typeface="+mj-lt"/>
                <a:ea typeface="+mj-ea"/>
                <a:cs typeface="+mj-cs"/>
              </a:rPr>
              <a:t>Lékař může po získání odborné způsobilosti bez </a:t>
            </a:r>
            <a:r>
              <a:rPr lang="en-US" sz="4100" b="1" kern="1200">
                <a:latin typeface="+mj-lt"/>
                <a:ea typeface="+mj-ea"/>
                <a:cs typeface="+mj-cs"/>
              </a:rPr>
              <a:t>odborného dohledu a bez odborného dozoru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3B8E3E83-4BCF-4FCE-A6F5-0A41E04C18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362697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1336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1242</Words>
  <Application>Microsoft Office PowerPoint</Application>
  <PresentationFormat>Širokoúhlá obrazovka</PresentationFormat>
  <Paragraphs>111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Franklin Gothic</vt:lpstr>
      <vt:lpstr>Libre Franklin</vt:lpstr>
      <vt:lpstr>Open Sans</vt:lpstr>
      <vt:lpstr>Times New Roman</vt:lpstr>
      <vt:lpstr>Wingdings</vt:lpstr>
      <vt:lpstr>Motiv Office</vt:lpstr>
      <vt:lpstr>Současný systém postgraduálního vzděláváni v oboru chirurgie a oboru úrazová chirurgie</vt:lpstr>
      <vt:lpstr>FAKTA</vt:lpstr>
      <vt:lpstr>Historie</vt:lpstr>
      <vt:lpstr>„Čím horší je stát, tím více má zákonů“</vt:lpstr>
      <vt:lpstr>Odborná a Specializovaná způsobilost</vt:lpstr>
      <vt:lpstr>Systém odborných kvalifikací</vt:lpstr>
      <vt:lpstr>Kompetence čerstvého absolventa</vt:lpstr>
      <vt:lpstr>Lékař může po získání odborné způsobilosti bez odborného dohledu a bez odborného dozoru</vt:lpstr>
      <vt:lpstr>Lékař může po získání odborné způsobilosti bez odborného dohledu a bez odborného dozoru</vt:lpstr>
      <vt:lpstr>Zařazení do specializačního vzdělávání</vt:lpstr>
      <vt:lpstr>Kde se může absolvent vzdělávat?</vt:lpstr>
      <vt:lpstr>Požadavky na zdravotnické zařízení</vt:lpstr>
      <vt:lpstr>Prezentace aplikace PowerPoint</vt:lpstr>
      <vt:lpstr>Délka vzdělávání ve specializovaném výcviku je stanovena na 42 měsíců</vt:lpstr>
      <vt:lpstr>Nástavbový obor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Atestace na LF 2020</dc:title>
  <dc:creator>Lenka Veverková</dc:creator>
  <cp:lastModifiedBy>FNUSA</cp:lastModifiedBy>
  <cp:revision>23</cp:revision>
  <cp:lastPrinted>2021-01-06T10:48:31Z</cp:lastPrinted>
  <dcterms:created xsi:type="dcterms:W3CDTF">2021-01-05T20:42:50Z</dcterms:created>
  <dcterms:modified xsi:type="dcterms:W3CDTF">2022-04-22T08:48:03Z</dcterms:modified>
</cp:coreProperties>
</file>